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7" r:id="rId4"/>
    <p:sldId id="296" r:id="rId5"/>
    <p:sldId id="289" r:id="rId6"/>
    <p:sldId id="297" r:id="rId7"/>
    <p:sldId id="291" r:id="rId8"/>
    <p:sldId id="277" r:id="rId9"/>
    <p:sldId id="278" r:id="rId10"/>
    <p:sldId id="265" r:id="rId11"/>
    <p:sldId id="266" r:id="rId12"/>
    <p:sldId id="267" r:id="rId13"/>
    <p:sldId id="268" r:id="rId14"/>
    <p:sldId id="284" r:id="rId15"/>
    <p:sldId id="285" r:id="rId16"/>
    <p:sldId id="294" r:id="rId17"/>
    <p:sldId id="295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7D715-5726-4315-B0E2-899DEE11A7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BCC283-AC71-4A75-88BE-CB7854571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C55B94-44CA-4EA6-B0A5-30FAC433D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62C56-D815-4396-9E6A-7D9F72808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EBFAD-B558-447C-BE51-84F7943E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A7D65-6B61-4571-BF09-4493C6231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5C101-5EB3-45EB-A341-AD87A0AF7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873BC-28D3-460C-9F11-D18B261F1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C99BB-7CB5-40D2-A99E-80281D05C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9A662-01C5-4B47-B7D7-02242821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67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37B45-0891-460B-8412-EFFB85CD2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D4489-62BE-4049-84E0-119E23060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D8685-1C6E-4179-80F8-2EBB47868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AFF72-A249-4DD6-BF0C-73CA5A18C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2B126-7948-4933-A19F-59B226D4A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7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CF86D-56AA-4D1D-B303-65134BDA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3B28D8-A363-4CD5-A63B-D712A2C76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A30124-15CF-4671-94CC-2D898C032D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EDE2B7-1B8C-4B93-8F00-51DDED2AA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634603-30C9-4895-A3D1-7687D66CA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81D5E6-1000-4B09-8150-6EAF8D359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2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952AD-AD38-4357-A46D-A32A0122B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A8233-C032-4168-A93B-BC2D85486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B205EA-FD66-42BE-8297-1A27FDE240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9B8180-5A17-4823-AE7D-E9ABFC4D8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58ECCC-238E-47FC-A002-C7FC7F5FE1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762482-CC68-454B-A860-3B9E8690F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28040-F3CF-4E28-A873-B7AE9FD1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78363E-F6B2-4289-A17B-9D29EF309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288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80FD2-4048-49AF-9EF8-D5E17F099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F36770-CFC4-438D-8178-39A74108B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D91A11-3A7F-4EC2-AA73-D3739A232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7A4108-8896-4003-8B73-EE1C1DCFC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836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88DB02-D408-4292-8D29-4E8BBC9E2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65CA1C-AD10-47BE-B0FE-F2B6CEE24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241DA-CBBC-4831-BC1A-405F8F442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272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B11B3-4137-4303-8D15-B48B34660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B13AF2-D554-4865-8B10-1666C2D0C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391DF-E632-4E60-BA2A-DA5BA2057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F035C-65A9-4FDD-B03C-C8C8E42BB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A0EF-3FD4-4447-A14D-8D801478D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1946D-829D-486D-88BA-892619240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647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98AC0-9572-49B8-B1FF-E7E3D2058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4BE03C-6424-4C79-994C-DBFB80A23F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6F1DA1-EB48-4E55-996A-3048DDFC7C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802BD0-0C80-4C13-A504-219910F6F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87A90-F911-429A-A6D1-42A051537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6F4599-CE35-4E62-8404-2575B89E8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21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DBB63-5EFE-4C53-B76F-FC11A7B0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F442CA-D4EE-4336-A68C-C9A8E7DF13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D4E7B-9C3F-4D08-8826-73556D593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32F78-56C1-4347-A230-DE896DAC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31499-0FBB-4842-A272-8F4B9F0BF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2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89D051-853B-4817-8FD8-F29308D609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2BAB3-14A9-4ADC-A86A-416C6BFFAF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9F9ED-EEA4-4F2F-8BA6-8BDB44E8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CB089-2996-4258-9DF2-151C77489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27492-9789-44A6-B88E-4BC1B4B76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40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DAA82326-B7D7-466B-865A-ACA05CE6B30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840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5B3A00-7F66-478B-89D3-81CC4FBAC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A6A79-8972-4890-98A6-D670E051BB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6417A-268B-4C5F-AC06-37C3360061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0B900-2605-4676-AC6B-EE629E3E4D2A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7FD8A-ABD6-4481-8C70-53F376FB8E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58F368-0561-4610-80D4-0D2DCFFE6A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91BC0-3339-41CF-A374-A3E812C4AC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004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v2MLlZKarM" TargetMode="External"/><Relationship Id="rId2" Type="http://schemas.openxmlformats.org/officeDocument/2006/relationships/hyperlink" Target="https://www.singup.org/song-bank/song/438-im-a-believer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a3bI7kbVBwM" TargetMode="Externa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C5PL0XImjw" TargetMode="External"/><Relationship Id="rId2" Type="http://schemas.openxmlformats.org/officeDocument/2006/relationships/hyperlink" Target="https://www.singup.org/song-bank/song/83-ain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j_9CiNkkn4" TargetMode="External"/><Relationship Id="rId2" Type="http://schemas.openxmlformats.org/officeDocument/2006/relationships/hyperlink" Target="https://www.youtube.com/watch?v=bduaLxHQSWU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youtube.com/watch?v=wphW2H4ucg4" TargetMode="Externa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mm_WX-DAoQ&amp;ab_channel=JorgeMancilla" TargetMode="External"/><Relationship Id="rId2" Type="http://schemas.openxmlformats.org/officeDocument/2006/relationships/hyperlink" Target="https://www.singup.org/song-bank/song/441-rockin-all-over-the-world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ngup.org/nc/singup-songbank/songs-and-warm-ups/song-detail/type/song/view/625-video-killed-the-radio-star/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fvKvuy9atDY&amp;ab_channel=Revideo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ngup.org/nc/singup-songbank/songs-and-warm-ups/song-detail/type/song/view/846-cant-stop-the-feeling/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ru0K8uYEZWw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www.youtube.com/watch?v=oWgTqLCLE8k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0fTUj9mfnUk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en7eibsxmw&amp;ab_channel=PARTYTYMEKARAOKECHANNEL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ngvoices.co.uk/teacher-centre/resources/lyric-videos" TargetMode="External"/><Relationship Id="rId2" Type="http://schemas.openxmlformats.org/officeDocument/2006/relationships/hyperlink" Target="https://www.youtube.com/watch?v=5CAL3OC-Qfk" TargetMode="Externa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326E4-4E53-438E-9BDC-E90E83B69F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Bandstand </a:t>
            </a:r>
            <a:br>
              <a:rPr lang="en-GB" dirty="0"/>
            </a:br>
            <a:r>
              <a:rPr lang="en-GB" dirty="0"/>
              <a:t>June 2022</a:t>
            </a:r>
          </a:p>
        </p:txBody>
      </p:sp>
    </p:spTree>
    <p:extLst>
      <p:ext uri="{BB962C8B-B14F-4D97-AF65-F5344CB8AC3E}">
        <p14:creationId xmlns:p14="http://schemas.microsoft.com/office/powerpoint/2010/main" val="409112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D960A-E527-4F8D-90E0-BE46BBA23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5536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 dirty="0"/>
              <a:t>Sing From Your Heart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0CBE57-9213-4D51-9518-6B585A2A6240}"/>
              </a:ext>
            </a:extLst>
          </p:cNvPr>
          <p:cNvSpPr/>
          <p:nvPr/>
        </p:nvSpPr>
        <p:spPr>
          <a:xfrm>
            <a:off x="225287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There’s a song that’s living deep inside me,</a:t>
            </a:r>
          </a:p>
          <a:p>
            <a:r>
              <a:rPr lang="en-GB" sz="2000" dirty="0"/>
              <a:t>There’s a voice that’s longing to be set free, </a:t>
            </a:r>
          </a:p>
          <a:p>
            <a:r>
              <a:rPr lang="en-GB" sz="2000" dirty="0"/>
              <a:t>I’ve got to find it now, I </a:t>
            </a:r>
            <a:r>
              <a:rPr lang="en-GB" sz="2000" dirty="0" err="1"/>
              <a:t>gotta</a:t>
            </a:r>
            <a:r>
              <a:rPr lang="en-GB" sz="2000" dirty="0"/>
              <a:t> give all I’ve got. </a:t>
            </a:r>
          </a:p>
          <a:p>
            <a:r>
              <a:rPr lang="en-GB" sz="2000" dirty="0" err="1"/>
              <a:t>Gonna</a:t>
            </a:r>
            <a:r>
              <a:rPr lang="en-GB" sz="2000" dirty="0"/>
              <a:t> lose myself inside the music, </a:t>
            </a:r>
          </a:p>
          <a:p>
            <a:r>
              <a:rPr lang="en-GB" sz="2000" dirty="0" err="1"/>
              <a:t>gonna</a:t>
            </a:r>
            <a:r>
              <a:rPr lang="en-GB" sz="2000" dirty="0"/>
              <a:t> feel the rhythm, </a:t>
            </a:r>
            <a:r>
              <a:rPr lang="en-GB" sz="2000" dirty="0" err="1"/>
              <a:t>gonna</a:t>
            </a:r>
            <a:r>
              <a:rPr lang="en-GB" sz="2000" dirty="0"/>
              <a:t> use it, </a:t>
            </a:r>
          </a:p>
          <a:p>
            <a:r>
              <a:rPr lang="en-GB" sz="2000" dirty="0"/>
              <a:t>This is the chance I have to take, this is my shot. </a:t>
            </a:r>
          </a:p>
          <a:p>
            <a:endParaRPr lang="en-GB" sz="2000" dirty="0"/>
          </a:p>
          <a:p>
            <a:r>
              <a:rPr lang="en-GB" sz="2000" dirty="0"/>
              <a:t>Shake off your doubt, what’s within, let it out. </a:t>
            </a:r>
          </a:p>
          <a:p>
            <a:endParaRPr lang="en-GB" sz="2000" dirty="0"/>
          </a:p>
          <a:p>
            <a:r>
              <a:rPr lang="en-GB" sz="2000" dirty="0"/>
              <a:t>Sing from your heart with all of your power. </a:t>
            </a:r>
          </a:p>
          <a:p>
            <a:r>
              <a:rPr lang="en-GB" sz="2000" dirty="0"/>
              <a:t>Sing with a fire that knows no fear. </a:t>
            </a:r>
          </a:p>
          <a:p>
            <a:r>
              <a:rPr lang="en-GB" sz="2000" dirty="0"/>
              <a:t>Sing with your voice your, song for the world to hear.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4DE25B-67D9-49C7-9A28-794906E45BC1}"/>
              </a:ext>
            </a:extLst>
          </p:cNvPr>
          <p:cNvSpPr/>
          <p:nvPr/>
        </p:nvSpPr>
        <p:spPr>
          <a:xfrm>
            <a:off x="6321287" y="1536174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I may be one but I am one of many </a:t>
            </a:r>
          </a:p>
          <a:p>
            <a:r>
              <a:rPr lang="en-GB" sz="2000" dirty="0"/>
              <a:t>and we can make a sound as big as any </a:t>
            </a:r>
          </a:p>
          <a:p>
            <a:r>
              <a:rPr lang="en-GB" sz="2000" dirty="0"/>
              <a:t>and if we rise as one, I know that we’re </a:t>
            </a:r>
            <a:r>
              <a:rPr lang="en-GB" sz="2000" dirty="0" err="1"/>
              <a:t>gonna</a:t>
            </a:r>
            <a:r>
              <a:rPr lang="en-GB" sz="2000" dirty="0"/>
              <a:t> shine. </a:t>
            </a:r>
          </a:p>
          <a:p>
            <a:r>
              <a:rPr lang="en-GB" sz="2000" dirty="0"/>
              <a:t>I may be young, but I am getting stronger. </a:t>
            </a:r>
          </a:p>
          <a:p>
            <a:r>
              <a:rPr lang="en-GB" sz="2000" dirty="0"/>
              <a:t>I got a dream that won’t wait any longer,</a:t>
            </a:r>
          </a:p>
          <a:p>
            <a:r>
              <a:rPr lang="en-GB" sz="2000" dirty="0"/>
              <a:t>a feeling in my bones that’s saying: ‘This is my time’. </a:t>
            </a:r>
          </a:p>
          <a:p>
            <a:endParaRPr lang="en-GB" sz="2000" dirty="0"/>
          </a:p>
          <a:p>
            <a:r>
              <a:rPr lang="en-GB" sz="2000" dirty="0"/>
              <a:t>Shake off your doubt, what’s within, let it out. </a:t>
            </a:r>
          </a:p>
          <a:p>
            <a:endParaRPr lang="en-GB" sz="2000" dirty="0"/>
          </a:p>
          <a:p>
            <a:r>
              <a:rPr lang="en-GB" sz="2000" dirty="0"/>
              <a:t>Sing from your heart with all of your power. </a:t>
            </a:r>
          </a:p>
          <a:p>
            <a:r>
              <a:rPr lang="en-GB" sz="2000" dirty="0"/>
              <a:t>Sing with a fire that knows no fear. </a:t>
            </a:r>
          </a:p>
          <a:p>
            <a:r>
              <a:rPr lang="en-GB" sz="2000" dirty="0"/>
              <a:t>Sing with your voice your, song for the world to hear.</a:t>
            </a:r>
          </a:p>
        </p:txBody>
      </p:sp>
    </p:spTree>
    <p:extLst>
      <p:ext uri="{BB962C8B-B14F-4D97-AF65-F5344CB8AC3E}">
        <p14:creationId xmlns:p14="http://schemas.microsoft.com/office/powerpoint/2010/main" val="321953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F8779D-43D4-46B2-B923-B8FDF04C2340}"/>
              </a:ext>
            </a:extLst>
          </p:cNvPr>
          <p:cNvSpPr/>
          <p:nvPr/>
        </p:nvSpPr>
        <p:spPr>
          <a:xfrm>
            <a:off x="3048000" y="29767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/>
              <a:t>Sing from your heart with all of your power. </a:t>
            </a:r>
          </a:p>
          <a:p>
            <a:r>
              <a:rPr lang="en-GB" sz="2000" dirty="0"/>
              <a:t>Sing with a fire that knows no fear. </a:t>
            </a:r>
          </a:p>
          <a:p>
            <a:r>
              <a:rPr lang="en-GB" sz="2000" dirty="0"/>
              <a:t>Sing with your voice your, song for the world to hear. </a:t>
            </a:r>
          </a:p>
          <a:p>
            <a:endParaRPr lang="en-GB" sz="2000" dirty="0"/>
          </a:p>
          <a:p>
            <a:r>
              <a:rPr lang="en-GB" sz="2000" dirty="0"/>
              <a:t>There’s a light inside, light inside, light inside, </a:t>
            </a:r>
          </a:p>
          <a:p>
            <a:r>
              <a:rPr lang="en-GB" sz="2000" dirty="0"/>
              <a:t>There’s a light inside, light inside, light inside.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5336AEE-4C2C-4C3F-9970-DDC8F81554FD}"/>
              </a:ext>
            </a:extLst>
          </p:cNvPr>
          <p:cNvSpPr/>
          <p:nvPr/>
        </p:nvSpPr>
        <p:spPr>
          <a:xfrm>
            <a:off x="3048000" y="2159124"/>
            <a:ext cx="66658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/>
              <a:t>PART 1 </a:t>
            </a:r>
          </a:p>
          <a:p>
            <a:r>
              <a:rPr lang="en-GB" sz="2000" dirty="0"/>
              <a:t>Sing from your heart. Sing with a fire. Sing with your voice. Sing from your heart. Sing with a fire. Sing with your voice. </a:t>
            </a:r>
          </a:p>
          <a:p>
            <a:pPr algn="ctr"/>
            <a:r>
              <a:rPr lang="en-GB" sz="2000" b="1" u="sng" dirty="0"/>
              <a:t>PART 2 </a:t>
            </a:r>
          </a:p>
          <a:p>
            <a:r>
              <a:rPr lang="en-GB" sz="2000" dirty="0"/>
              <a:t>There’s a light inside, light inside, light inside. </a:t>
            </a:r>
          </a:p>
          <a:p>
            <a:r>
              <a:rPr lang="en-GB" sz="2000" dirty="0"/>
              <a:t>There’s a light inside, light inside, light inside of you. </a:t>
            </a:r>
          </a:p>
          <a:p>
            <a:endParaRPr lang="en-GB" sz="2000" dirty="0"/>
          </a:p>
          <a:p>
            <a:r>
              <a:rPr lang="en-GB" sz="2000" dirty="0"/>
              <a:t>Sing from your heart, with all of your power, </a:t>
            </a:r>
          </a:p>
          <a:p>
            <a:r>
              <a:rPr lang="en-GB" sz="2000" dirty="0"/>
              <a:t>Sing with a fire that knows no fear, </a:t>
            </a:r>
          </a:p>
          <a:p>
            <a:r>
              <a:rPr lang="en-GB" sz="2000" dirty="0"/>
              <a:t>Sing with your voice your song for the world to hear. </a:t>
            </a:r>
          </a:p>
          <a:p>
            <a:endParaRPr lang="en-GB" sz="2000" dirty="0"/>
          </a:p>
          <a:p>
            <a:r>
              <a:rPr lang="en-GB" sz="2000" dirty="0"/>
              <a:t>Sing from your heart, with all of your power, </a:t>
            </a:r>
          </a:p>
          <a:p>
            <a:r>
              <a:rPr lang="en-GB" sz="2000" dirty="0"/>
              <a:t>Sing with a fire that knows no fear, </a:t>
            </a:r>
          </a:p>
          <a:p>
            <a:r>
              <a:rPr lang="en-GB" sz="2000" dirty="0"/>
              <a:t>Sing with your voice your song for the world to hear, </a:t>
            </a:r>
          </a:p>
          <a:p>
            <a:r>
              <a:rPr lang="en-GB" sz="2000" dirty="0"/>
              <a:t>your song for the world to hear.</a:t>
            </a:r>
          </a:p>
        </p:txBody>
      </p:sp>
    </p:spTree>
    <p:extLst>
      <p:ext uri="{BB962C8B-B14F-4D97-AF65-F5344CB8AC3E}">
        <p14:creationId xmlns:p14="http://schemas.microsoft.com/office/powerpoint/2010/main" val="1923777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C9887-24A6-4C1E-84BD-3EA4FE9BF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082"/>
            <a:ext cx="10515600" cy="880579"/>
          </a:xfrm>
        </p:spPr>
        <p:txBody>
          <a:bodyPr/>
          <a:lstStyle/>
          <a:p>
            <a:pPr algn="ctr"/>
            <a:r>
              <a:rPr lang="en-GB" dirty="0">
                <a:hlinkClick r:id="rId2"/>
              </a:rPr>
              <a:t>I’m a Believer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8B5365-1235-49AC-B7EE-89A6E6EE14CD}"/>
              </a:ext>
            </a:extLst>
          </p:cNvPr>
          <p:cNvSpPr/>
          <p:nvPr/>
        </p:nvSpPr>
        <p:spPr>
          <a:xfrm>
            <a:off x="92765" y="1433382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>
                <a:solidFill>
                  <a:srgbClr val="434343"/>
                </a:solidFill>
                <a:latin typeface="open sans"/>
              </a:rPr>
              <a:t>I thought love was only true in </a:t>
            </a:r>
            <a:r>
              <a:rPr lang="en-GB" sz="2000" b="1" dirty="0" err="1">
                <a:solidFill>
                  <a:srgbClr val="434343"/>
                </a:solidFill>
                <a:latin typeface="open sans"/>
              </a:rPr>
              <a:t>fairytales</a:t>
            </a:r>
            <a:r>
              <a:rPr lang="en-GB" sz="2000" b="1" dirty="0">
                <a:solidFill>
                  <a:srgbClr val="434343"/>
                </a:solidFill>
                <a:latin typeface="open sans"/>
              </a:rPr>
              <a:t>,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Meant for someone else but not for me.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Love was out to get me,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that’s the way it seems.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Disappointment haunted all my dreams.</a:t>
            </a:r>
          </a:p>
          <a:p>
            <a:endParaRPr lang="en-GB" sz="2000" b="1" dirty="0">
              <a:solidFill>
                <a:srgbClr val="434343"/>
              </a:solidFill>
              <a:latin typeface="open sans"/>
            </a:endParaRPr>
          </a:p>
          <a:p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Then I saw her face, now I’m a believer.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Not a trace of doubt in my mind.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in love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a believer!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 couldn’t leave her if I tried.</a:t>
            </a:r>
          </a:p>
          <a:p>
            <a:endParaRPr lang="en-GB" sz="2000" b="1" dirty="0">
              <a:solidFill>
                <a:srgbClr val="434343"/>
              </a:solidFill>
              <a:latin typeface="open sans"/>
            </a:endParaRPr>
          </a:p>
          <a:p>
            <a:r>
              <a:rPr lang="en-GB" sz="2000" b="1" dirty="0">
                <a:solidFill>
                  <a:srgbClr val="434343"/>
                </a:solidFill>
                <a:latin typeface="open sans"/>
              </a:rPr>
              <a:t>I thought love was more or less a given thing,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Seems the more I have the less I got.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What’s the use of trying?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All you get is pain.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When I needed sunshine I got rain.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35DD992-37B6-426E-B16E-78CBEEF90756}"/>
              </a:ext>
            </a:extLst>
          </p:cNvPr>
          <p:cNvSpPr/>
          <p:nvPr/>
        </p:nvSpPr>
        <p:spPr>
          <a:xfrm>
            <a:off x="5910470" y="1433383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Then I saw her face, now I’m a believer.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Not a trace of doubt in my mind.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in love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a believer!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 couldn’t leave her if I tried.</a:t>
            </a:r>
            <a:endParaRPr lang="en-GB" sz="2000" b="1" dirty="0">
              <a:solidFill>
                <a:srgbClr val="434343"/>
              </a:solidFill>
              <a:latin typeface="open sans"/>
            </a:endParaRPr>
          </a:p>
          <a:p>
            <a:r>
              <a:rPr lang="en-GB" sz="2000" b="1" dirty="0">
                <a:solidFill>
                  <a:srgbClr val="434343"/>
                </a:solidFill>
                <a:latin typeface="open sans"/>
              </a:rPr>
              <a:t>Love was out to get me,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that’s the way it seems.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Disappointment haunted all my dreams.</a:t>
            </a:r>
          </a:p>
          <a:p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Then I saw her face, now I’m a believer.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Not a trace of doubt in my mind.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in love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I’m a believer!</a:t>
            </a:r>
            <a:br>
              <a:rPr lang="en-GB" sz="2000" b="1" i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i="1" dirty="0">
                <a:solidFill>
                  <a:srgbClr val="434343"/>
                </a:solidFill>
                <a:latin typeface="open sans"/>
              </a:rPr>
              <a:t>I couldn’t leave her if I tried.</a:t>
            </a:r>
            <a:endParaRPr lang="en-GB" sz="2000" b="1" dirty="0">
              <a:solidFill>
                <a:srgbClr val="434343"/>
              </a:solidFill>
              <a:latin typeface="open sans"/>
            </a:endParaRPr>
          </a:p>
          <a:p>
            <a:r>
              <a:rPr lang="en-GB" sz="2000" b="1" dirty="0">
                <a:solidFill>
                  <a:srgbClr val="434343"/>
                </a:solidFill>
                <a:latin typeface="open sans"/>
              </a:rPr>
              <a:t>Then I saw her face, now I’m a believer.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Not a trace of doubt in my mind.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Yeah, I’m a believer.</a:t>
            </a:r>
            <a:br>
              <a:rPr lang="en-GB" sz="2000" b="1" dirty="0">
                <a:solidFill>
                  <a:srgbClr val="434343"/>
                </a:solidFill>
                <a:latin typeface="open sans"/>
              </a:rPr>
            </a:br>
            <a:r>
              <a:rPr lang="en-GB" sz="2000" b="1" dirty="0">
                <a:solidFill>
                  <a:srgbClr val="434343"/>
                </a:solidFill>
                <a:latin typeface="open sans"/>
              </a:rPr>
              <a:t>Yeah, I’m a believer.</a:t>
            </a:r>
          </a:p>
        </p:txBody>
      </p:sp>
      <p:pic>
        <p:nvPicPr>
          <p:cNvPr id="3074" name="Picture 2" descr="I'm a Believer and Other Hits - Wikipedia">
            <a:hlinkClick r:id="rId3"/>
            <a:extLst>
              <a:ext uri="{FF2B5EF4-FFF2-40B4-BE49-F238E27FC236}">
                <a16:creationId xmlns:a16="http://schemas.microsoft.com/office/drawing/2014/main" id="{FA4B39DA-74C6-41B5-B5D9-F0FEE0014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6015" y="100082"/>
            <a:ext cx="1490455" cy="149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hlinkClick r:id="rId5"/>
            <a:extLst>
              <a:ext uri="{FF2B5EF4-FFF2-40B4-BE49-F238E27FC236}">
                <a16:creationId xmlns:a16="http://schemas.microsoft.com/office/drawing/2014/main" id="{4D9E0704-18E8-4C6F-927D-7B3C28F626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790" y="100081"/>
            <a:ext cx="2384149" cy="13395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0A7A0A-B7D0-43F4-9311-70CF56F6EFB0}"/>
              </a:ext>
            </a:extLst>
          </p:cNvPr>
          <p:cNvSpPr txBox="1"/>
          <p:nvPr/>
        </p:nvSpPr>
        <p:spPr>
          <a:xfrm>
            <a:off x="8984974" y="384313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60s </a:t>
            </a:r>
          </a:p>
        </p:txBody>
      </p:sp>
    </p:spTree>
    <p:extLst>
      <p:ext uri="{BB962C8B-B14F-4D97-AF65-F5344CB8AC3E}">
        <p14:creationId xmlns:p14="http://schemas.microsoft.com/office/powerpoint/2010/main" val="1162065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F9BFC-B201-4ECB-9D16-4A3F15AE6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5" y="119201"/>
            <a:ext cx="10515600" cy="1325563"/>
          </a:xfrm>
        </p:spPr>
        <p:txBody>
          <a:bodyPr/>
          <a:lstStyle/>
          <a:p>
            <a:pPr algn="ctr"/>
            <a:r>
              <a:rPr lang="en-GB" b="1" u="sng" dirty="0" err="1">
                <a:hlinkClick r:id="rId2"/>
              </a:rPr>
              <a:t>Ain’t</a:t>
            </a:r>
            <a:r>
              <a:rPr lang="en-GB" b="1" u="sng" dirty="0">
                <a:hlinkClick r:id="rId2"/>
              </a:rPr>
              <a:t> No Mountain</a:t>
            </a:r>
            <a:endParaRPr lang="en-GB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D2C5CA-FAC3-47BB-9571-ED31A4D81814}"/>
              </a:ext>
            </a:extLst>
          </p:cNvPr>
          <p:cNvSpPr/>
          <p:nvPr/>
        </p:nvSpPr>
        <p:spPr>
          <a:xfrm>
            <a:off x="172278" y="1915448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434343"/>
                </a:solidFill>
                <a:latin typeface="open sans"/>
              </a:rPr>
              <a:t>If you need me, call me,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No matter where you are,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No matter how far,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Don’t worry, brother.</a:t>
            </a:r>
          </a:p>
          <a:p>
            <a:r>
              <a:rPr lang="en-GB" sz="2400" b="1" dirty="0">
                <a:solidFill>
                  <a:srgbClr val="434343"/>
                </a:solidFill>
                <a:latin typeface="open sans"/>
              </a:rPr>
              <a:t>Just call out my name,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I’ll be there in a hurry,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You don’t have to worry,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’Cos baby there</a:t>
            </a:r>
          </a:p>
          <a:p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 no mountain high enough,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 no valley low enough,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 no river wide enough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To keep me from getting to you, babe.</a:t>
            </a:r>
            <a:endParaRPr lang="en-GB" sz="2400" b="1" dirty="0">
              <a:solidFill>
                <a:srgbClr val="434343"/>
              </a:solidFill>
              <a:latin typeface="open san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A46869-7791-4A63-B86E-97D38202B5F4}"/>
              </a:ext>
            </a:extLst>
          </p:cNvPr>
          <p:cNvSpPr/>
          <p:nvPr/>
        </p:nvSpPr>
        <p:spPr>
          <a:xfrm>
            <a:off x="6440556" y="1322661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434343"/>
                </a:solidFill>
                <a:latin typeface="open sans"/>
              </a:rPr>
              <a:t>Remember the day,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You set me free,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I told you </a:t>
            </a:r>
            <a:r>
              <a:rPr lang="en-GB" sz="2400" b="1" dirty="0" err="1">
                <a:solidFill>
                  <a:srgbClr val="434343"/>
                </a:solidFill>
                <a:latin typeface="open sans"/>
              </a:rPr>
              <a:t>you</a:t>
            </a:r>
            <a:r>
              <a:rPr lang="en-GB" sz="2400" b="1" dirty="0">
                <a:solidFill>
                  <a:srgbClr val="434343"/>
                </a:solidFill>
                <a:latin typeface="open sans"/>
              </a:rPr>
              <a:t> could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Always count on me.</a:t>
            </a:r>
          </a:p>
          <a:p>
            <a:r>
              <a:rPr lang="en-GB" sz="2400" b="1" dirty="0">
                <a:solidFill>
                  <a:srgbClr val="434343"/>
                </a:solidFill>
                <a:latin typeface="open sans"/>
              </a:rPr>
              <a:t>From that day on,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I made a vow,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I’ll be there when you want me,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Somewhere, somehow.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dirty="0">
                <a:solidFill>
                  <a:srgbClr val="434343"/>
                </a:solidFill>
                <a:latin typeface="open sans"/>
              </a:rPr>
              <a:t>’Cos baby there </a:t>
            </a:r>
          </a:p>
          <a:p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 no mountain high enough,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 no valley low enough,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 err="1">
                <a:solidFill>
                  <a:srgbClr val="434343"/>
                </a:solidFill>
                <a:latin typeface="open sans"/>
              </a:rPr>
              <a:t>Ain’t</a:t>
            </a: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 no river wide enough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To keep me from getting to you, babe,</a:t>
            </a:r>
            <a:br>
              <a:rPr lang="en-GB" sz="2400" b="1" dirty="0">
                <a:solidFill>
                  <a:srgbClr val="434343"/>
                </a:solidFill>
                <a:latin typeface="open sans"/>
              </a:rPr>
            </a:br>
            <a:r>
              <a:rPr lang="en-GB" sz="2400" b="1" i="1" dirty="0">
                <a:solidFill>
                  <a:srgbClr val="434343"/>
                </a:solidFill>
                <a:latin typeface="open sans"/>
              </a:rPr>
              <a:t>To keep me from getting to you!</a:t>
            </a:r>
            <a:r>
              <a:rPr lang="en-GB" sz="2400" b="1" dirty="0">
                <a:solidFill>
                  <a:srgbClr val="434343"/>
                </a:solidFill>
                <a:latin typeface="open sans"/>
              </a:rPr>
              <a:t> </a:t>
            </a:r>
          </a:p>
        </p:txBody>
      </p:sp>
      <p:pic>
        <p:nvPicPr>
          <p:cNvPr id="4098" name="Picture 2" descr="Ain't No Mountain High Enough - song and lyrics by Marvin Gaye, Tammi  Terrell | Spotify">
            <a:hlinkClick r:id="rId3"/>
            <a:extLst>
              <a:ext uri="{FF2B5EF4-FFF2-40B4-BE49-F238E27FC236}">
                <a16:creationId xmlns:a16="http://schemas.microsoft.com/office/drawing/2014/main" id="{4527F4A8-849D-4AE3-B3F4-D3086F721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2053" y="12513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EEF18EA-650D-4A64-9172-587291EBA107}"/>
              </a:ext>
            </a:extLst>
          </p:cNvPr>
          <p:cNvSpPr/>
          <p:nvPr/>
        </p:nvSpPr>
        <p:spPr>
          <a:xfrm>
            <a:off x="2117903" y="597316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60s</a:t>
            </a:r>
          </a:p>
        </p:txBody>
      </p:sp>
    </p:spTree>
    <p:extLst>
      <p:ext uri="{BB962C8B-B14F-4D97-AF65-F5344CB8AC3E}">
        <p14:creationId xmlns:p14="http://schemas.microsoft.com/office/powerpoint/2010/main" val="3057285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201352"/>
            <a:ext cx="10515600" cy="904117"/>
          </a:xfrm>
        </p:spPr>
        <p:txBody>
          <a:bodyPr/>
          <a:lstStyle/>
          <a:p>
            <a:pPr algn="ctr"/>
            <a:r>
              <a:rPr lang="en-GB" u="sng" dirty="0">
                <a:hlinkClick r:id="rId2"/>
              </a:rPr>
              <a:t>Waterloo – Mamma Mia</a:t>
            </a:r>
            <a:endParaRPr lang="en-GB" u="sng" dirty="0"/>
          </a:p>
        </p:txBody>
      </p:sp>
      <p:sp>
        <p:nvSpPr>
          <p:cNvPr id="5" name="Rectangle 4"/>
          <p:cNvSpPr/>
          <p:nvPr/>
        </p:nvSpPr>
        <p:spPr>
          <a:xfrm>
            <a:off x="304800" y="1441819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My, my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At Waterloo Napoleon did surrender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Oh yeah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And I have met my destiny in quite a similar way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The history book on the shelf Is always repeating itself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I was defeated, you won the war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Promise to love you for ever more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Couldn't escape if I wanted to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Knowing my fate is to be with you</a:t>
            </a:r>
            <a:br>
              <a:rPr lang="en-GB" sz="2000" dirty="0"/>
            </a:br>
            <a:r>
              <a:rPr lang="en-GB" sz="2000" dirty="0" err="1">
                <a:solidFill>
                  <a:srgbClr val="222222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222222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222222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222222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 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Finally facing my Waterloo</a:t>
            </a:r>
            <a:endParaRPr lang="en-GB" sz="2000" dirty="0"/>
          </a:p>
        </p:txBody>
      </p:sp>
      <p:sp>
        <p:nvSpPr>
          <p:cNvPr id="7" name="Rectangle 6"/>
          <p:cNvSpPr/>
          <p:nvPr/>
        </p:nvSpPr>
        <p:spPr>
          <a:xfrm>
            <a:off x="6400800" y="1533465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My, my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I tried to hold you back but you were stronger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Oh yeah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And now it seems my only chance is giving up the fight</a:t>
            </a:r>
            <a:br>
              <a:rPr lang="en-GB" sz="2000" dirty="0"/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And how could I ever refuse</a:t>
            </a:r>
            <a:br>
              <a:rPr lang="en-GB" sz="2000" dirty="0">
                <a:solidFill>
                  <a:srgbClr val="FF0000"/>
                </a:solidFill>
              </a:rPr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I feel like I win when I lose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I was defeated, you won the war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Promise to love you for ever more</a:t>
            </a:r>
            <a:br>
              <a:rPr lang="en-GB" sz="2000" dirty="0"/>
            </a:b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/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Couldn't escape if I wanted to</a:t>
            </a:r>
            <a:br>
              <a:rPr lang="en-GB" sz="2000" dirty="0">
                <a:solidFill>
                  <a:srgbClr val="FF0000"/>
                </a:solidFill>
              </a:rPr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Waterloo</a:t>
            </a:r>
            <a:br>
              <a:rPr lang="en-GB" sz="2000" dirty="0">
                <a:solidFill>
                  <a:srgbClr val="FF0000"/>
                </a:solidFill>
              </a:rPr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Knowing my fate is to be with you</a:t>
            </a:r>
            <a:br>
              <a:rPr lang="en-GB" sz="2000" dirty="0">
                <a:solidFill>
                  <a:srgbClr val="FF0000"/>
                </a:solidFill>
              </a:rPr>
            </a:br>
            <a:r>
              <a:rPr lang="en-GB" sz="2000" dirty="0" err="1">
                <a:solidFill>
                  <a:srgbClr val="FF0000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rgbClr val="FF0000"/>
                </a:solidFill>
                <a:latin typeface="arial" panose="020B0604020202020204" pitchFamily="34" charset="0"/>
              </a:rPr>
              <a:t>woah</a:t>
            </a: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 Waterloo</a:t>
            </a:r>
            <a:br>
              <a:rPr lang="en-GB" sz="2000" dirty="0">
                <a:solidFill>
                  <a:srgbClr val="FF0000"/>
                </a:solidFill>
              </a:rPr>
            </a:br>
            <a:r>
              <a:rPr lang="en-GB" sz="2000" dirty="0">
                <a:solidFill>
                  <a:srgbClr val="FF0000"/>
                </a:solidFill>
                <a:latin typeface="arial" panose="020B0604020202020204" pitchFamily="34" charset="0"/>
              </a:rPr>
              <a:t>Finally facing my Waterloo</a:t>
            </a:r>
            <a:endParaRPr lang="en-GB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Abba - Waterloo (Official Music Video) - YouTube">
            <a:hlinkClick r:id="rId3"/>
            <a:extLst>
              <a:ext uri="{FF2B5EF4-FFF2-40B4-BE49-F238E27FC236}">
                <a16:creationId xmlns:a16="http://schemas.microsoft.com/office/drawing/2014/main" id="{1642A919-9D36-4E99-BCFA-ACED627C8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700" y="201352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0A5EE20-5DD3-48FD-B745-AA1786FEBCE3}"/>
              </a:ext>
            </a:extLst>
          </p:cNvPr>
          <p:cNvSpPr/>
          <p:nvPr/>
        </p:nvSpPr>
        <p:spPr>
          <a:xfrm>
            <a:off x="153475" y="950135"/>
            <a:ext cx="4410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ABBA - Waterloo (Karaoke Version) - YouTube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498477-C3DE-4DE9-8A7B-06EB29271D4A}"/>
              </a:ext>
            </a:extLst>
          </p:cNvPr>
          <p:cNvSpPr/>
          <p:nvPr/>
        </p:nvSpPr>
        <p:spPr>
          <a:xfrm>
            <a:off x="2358886" y="391078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70s</a:t>
            </a:r>
          </a:p>
        </p:txBody>
      </p:sp>
    </p:spTree>
    <p:extLst>
      <p:ext uri="{BB962C8B-B14F-4D97-AF65-F5344CB8AC3E}">
        <p14:creationId xmlns:p14="http://schemas.microsoft.com/office/powerpoint/2010/main" val="1605957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90779-6605-44A4-B779-EDD92608D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8865"/>
            <a:ext cx="10515600" cy="774562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 dirty="0" err="1">
                <a:hlinkClick r:id="rId2"/>
              </a:rPr>
              <a:t>Rockin</a:t>
            </a:r>
            <a:r>
              <a:rPr lang="en-GB" sz="3600" b="1" u="sng" dirty="0">
                <a:hlinkClick r:id="rId2"/>
              </a:rPr>
              <a:t>’ All Over the World</a:t>
            </a:r>
            <a:endParaRPr lang="en-GB" sz="3600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52914B-E4CB-4929-AE05-1F8E2E8DB21C}"/>
              </a:ext>
            </a:extLst>
          </p:cNvPr>
          <p:cNvSpPr/>
          <p:nvPr/>
        </p:nvSpPr>
        <p:spPr>
          <a:xfrm>
            <a:off x="318052" y="901149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Well here we are and here we are and here we go,</a:t>
            </a:r>
          </a:p>
          <a:p>
            <a:r>
              <a:rPr lang="en-GB" sz="2400" dirty="0"/>
              <a:t>On and on, an’ we’re </a:t>
            </a:r>
            <a:r>
              <a:rPr lang="en-GB" sz="2400" dirty="0" err="1"/>
              <a:t>hittin</a:t>
            </a:r>
            <a:r>
              <a:rPr lang="en-GB" sz="2400" dirty="0"/>
              <a:t>’ the road,</a:t>
            </a:r>
          </a:p>
          <a:p>
            <a:r>
              <a:rPr lang="en-GB" sz="2400" dirty="0"/>
              <a:t>Here we go,</a:t>
            </a:r>
          </a:p>
          <a:p>
            <a:r>
              <a:rPr lang="en-GB" sz="2400" dirty="0" err="1"/>
              <a:t>Rockin</a:t>
            </a:r>
            <a:r>
              <a:rPr lang="en-GB" sz="2400" dirty="0"/>
              <a:t>’ all over the world.</a:t>
            </a:r>
          </a:p>
          <a:p>
            <a:endParaRPr lang="en-GB" sz="2400" dirty="0"/>
          </a:p>
          <a:p>
            <a:r>
              <a:rPr lang="en-GB" sz="2400" dirty="0"/>
              <a:t>Well giddy up and giddy up and get away,</a:t>
            </a:r>
          </a:p>
          <a:p>
            <a:r>
              <a:rPr lang="en-GB" sz="2400" dirty="0"/>
              <a:t>We’re going crazy and we’re going today,</a:t>
            </a:r>
          </a:p>
          <a:p>
            <a:r>
              <a:rPr lang="en-GB" sz="2400" dirty="0"/>
              <a:t>Here we go,</a:t>
            </a:r>
          </a:p>
          <a:p>
            <a:r>
              <a:rPr lang="en-GB" sz="2400" dirty="0" err="1"/>
              <a:t>Rockin</a:t>
            </a:r>
            <a:r>
              <a:rPr lang="en-GB" sz="2400" dirty="0"/>
              <a:t>’ all over the world.</a:t>
            </a:r>
          </a:p>
          <a:p>
            <a:endParaRPr lang="en-GB" sz="2400" dirty="0"/>
          </a:p>
          <a:p>
            <a:r>
              <a:rPr lang="en-GB" sz="2400" dirty="0"/>
              <a:t>An’ I like it, I like it,</a:t>
            </a:r>
          </a:p>
          <a:p>
            <a:r>
              <a:rPr lang="en-GB" sz="2400" dirty="0"/>
              <a:t>I like it, I like it,</a:t>
            </a:r>
          </a:p>
          <a:p>
            <a:r>
              <a:rPr lang="en-GB" sz="2400" dirty="0"/>
              <a:t>I la </a:t>
            </a:r>
            <a:r>
              <a:rPr lang="en-GB" sz="2400" dirty="0" err="1"/>
              <a:t>la</a:t>
            </a:r>
            <a:r>
              <a:rPr lang="en-GB" sz="2400" dirty="0"/>
              <a:t> </a:t>
            </a:r>
            <a:r>
              <a:rPr lang="en-GB" sz="2400" dirty="0" err="1"/>
              <a:t>la</a:t>
            </a:r>
            <a:r>
              <a:rPr lang="en-GB" sz="2400" dirty="0"/>
              <a:t> like it, La la </a:t>
            </a:r>
            <a:r>
              <a:rPr lang="en-GB" sz="2400" dirty="0" err="1"/>
              <a:t>la</a:t>
            </a:r>
            <a:r>
              <a:rPr lang="en-GB" sz="2400" dirty="0"/>
              <a:t> like,</a:t>
            </a:r>
          </a:p>
          <a:p>
            <a:r>
              <a:rPr lang="en-GB" sz="2400" dirty="0"/>
              <a:t>Here we go,</a:t>
            </a:r>
          </a:p>
          <a:p>
            <a:r>
              <a:rPr lang="en-GB" sz="2400" dirty="0" err="1"/>
              <a:t>Rockin</a:t>
            </a:r>
            <a:r>
              <a:rPr lang="en-GB" sz="2400" dirty="0"/>
              <a:t>’ all over the world.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5BF9D5-0A4E-4325-B828-912E3E3AFE56}"/>
              </a:ext>
            </a:extLst>
          </p:cNvPr>
          <p:cNvSpPr/>
          <p:nvPr/>
        </p:nvSpPr>
        <p:spPr>
          <a:xfrm>
            <a:off x="6679924" y="1073427"/>
            <a:ext cx="54996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We’re </a:t>
            </a:r>
            <a:r>
              <a:rPr lang="en-GB" sz="2400" dirty="0" err="1"/>
              <a:t>gonna</a:t>
            </a:r>
            <a:r>
              <a:rPr lang="en-GB" sz="2400" dirty="0"/>
              <a:t> tell your mama what you’re </a:t>
            </a:r>
            <a:r>
              <a:rPr lang="en-GB" sz="2400" dirty="0" err="1"/>
              <a:t>gonna</a:t>
            </a:r>
            <a:r>
              <a:rPr lang="en-GB" sz="2400" dirty="0"/>
              <a:t> do,</a:t>
            </a:r>
          </a:p>
          <a:p>
            <a:r>
              <a:rPr lang="en-GB" sz="2400" dirty="0"/>
              <a:t>So come on out and get your </a:t>
            </a:r>
            <a:r>
              <a:rPr lang="en-GB" sz="2400" dirty="0" err="1"/>
              <a:t>dancin</a:t>
            </a:r>
            <a:r>
              <a:rPr lang="en-GB" sz="2400" dirty="0"/>
              <a:t>’ shoes,</a:t>
            </a:r>
          </a:p>
          <a:p>
            <a:r>
              <a:rPr lang="en-GB" sz="2400" dirty="0"/>
              <a:t>Here we go,</a:t>
            </a:r>
          </a:p>
          <a:p>
            <a:r>
              <a:rPr lang="en-GB" sz="2400" dirty="0" err="1"/>
              <a:t>Rockin</a:t>
            </a:r>
            <a:r>
              <a:rPr lang="en-GB" sz="2400" dirty="0"/>
              <a:t>’ all over the world.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FAE2D1-0A1E-4652-92EC-5DF27F70C8DB}"/>
              </a:ext>
            </a:extLst>
          </p:cNvPr>
          <p:cNvSpPr/>
          <p:nvPr/>
        </p:nvSpPr>
        <p:spPr>
          <a:xfrm>
            <a:off x="6096000" y="347625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An’ I like it, I like it,</a:t>
            </a:r>
          </a:p>
          <a:p>
            <a:r>
              <a:rPr lang="en-GB" sz="2400" dirty="0"/>
              <a:t>I like it, I like it,</a:t>
            </a:r>
          </a:p>
          <a:p>
            <a:r>
              <a:rPr lang="en-GB" sz="2400" dirty="0"/>
              <a:t>I la </a:t>
            </a:r>
            <a:r>
              <a:rPr lang="en-GB" sz="2400" dirty="0" err="1"/>
              <a:t>la</a:t>
            </a:r>
            <a:r>
              <a:rPr lang="en-GB" sz="2400" dirty="0"/>
              <a:t> </a:t>
            </a:r>
            <a:r>
              <a:rPr lang="en-GB" sz="2400" dirty="0" err="1"/>
              <a:t>la</a:t>
            </a:r>
            <a:r>
              <a:rPr lang="en-GB" sz="2400" dirty="0"/>
              <a:t> like it, La la </a:t>
            </a:r>
            <a:r>
              <a:rPr lang="en-GB" sz="2400" dirty="0" err="1"/>
              <a:t>la</a:t>
            </a:r>
            <a:r>
              <a:rPr lang="en-GB" sz="2400" dirty="0"/>
              <a:t> like,</a:t>
            </a:r>
          </a:p>
          <a:p>
            <a:r>
              <a:rPr lang="en-GB" sz="2400" dirty="0"/>
              <a:t>Here we go,</a:t>
            </a:r>
          </a:p>
          <a:p>
            <a:r>
              <a:rPr lang="en-GB" sz="2400" dirty="0" err="1"/>
              <a:t>Rockin</a:t>
            </a:r>
            <a:r>
              <a:rPr lang="en-GB" sz="2400" dirty="0"/>
              <a:t>’ all over the world.</a:t>
            </a:r>
          </a:p>
          <a:p>
            <a:endParaRPr lang="en-GB" sz="2400" dirty="0"/>
          </a:p>
          <a:p>
            <a:r>
              <a:rPr lang="en-GB" sz="2400" dirty="0"/>
              <a:t>(Repeat chorus x 3)</a:t>
            </a:r>
          </a:p>
          <a:p>
            <a:endParaRPr lang="en-GB" sz="2400" dirty="0"/>
          </a:p>
          <a:p>
            <a:r>
              <a:rPr lang="en-GB" sz="2400" dirty="0"/>
              <a:t>Yeah!</a:t>
            </a: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CEC043FB-EE20-4B91-9B74-BED2B682BC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3246" y="5174144"/>
            <a:ext cx="2662860" cy="159771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4FB35EB-F968-4B5B-B37C-EC6E107EE46E}"/>
              </a:ext>
            </a:extLst>
          </p:cNvPr>
          <p:cNvSpPr/>
          <p:nvPr/>
        </p:nvSpPr>
        <p:spPr>
          <a:xfrm>
            <a:off x="2857579" y="415341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70s</a:t>
            </a:r>
          </a:p>
        </p:txBody>
      </p:sp>
    </p:spTree>
    <p:extLst>
      <p:ext uri="{BB962C8B-B14F-4D97-AF65-F5344CB8AC3E}">
        <p14:creationId xmlns:p14="http://schemas.microsoft.com/office/powerpoint/2010/main" val="3387628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848EA85-B0F5-42EC-AD45-2DC039571A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3297"/>
            <a:ext cx="8229600" cy="563563"/>
          </a:xfrm>
        </p:spPr>
        <p:txBody>
          <a:bodyPr/>
          <a:lstStyle/>
          <a:p>
            <a:pPr algn="ctr"/>
            <a:r>
              <a:rPr lang="en-GB" altLang="en-US" sz="2800" b="1" u="sng" dirty="0">
                <a:hlinkClick r:id="rId2"/>
              </a:rPr>
              <a:t>Video Killed the Radio Star</a:t>
            </a:r>
            <a:endParaRPr lang="en-GB" altLang="en-US" sz="2800" b="1" u="sng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9B1CA55A-C4D1-49F2-A5AF-97906CE5E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3266" y="546061"/>
            <a:ext cx="6155018" cy="62786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GB" altLang="en-US" sz="2400" b="1" dirty="0"/>
              <a:t>I heard you on my wireless back in fifty two</a:t>
            </a:r>
            <a:br>
              <a:rPr lang="en-GB" altLang="en-US" sz="2400" b="1" dirty="0"/>
            </a:br>
            <a:r>
              <a:rPr lang="en-GB" altLang="en-US" sz="2400" b="1" dirty="0"/>
              <a:t>Lying awake intent at tuning in on you</a:t>
            </a:r>
            <a:br>
              <a:rPr lang="en-GB" altLang="en-US" sz="2400" b="1" dirty="0"/>
            </a:br>
            <a:r>
              <a:rPr lang="en-GB" altLang="en-US" sz="2400" b="1" dirty="0"/>
              <a:t>If I was young it didn't stop you coming through</a:t>
            </a:r>
            <a:br>
              <a:rPr lang="en-GB" altLang="en-US" sz="2400" b="1" dirty="0"/>
            </a:br>
            <a:r>
              <a:rPr lang="en-GB" altLang="en-US" sz="2400" b="1" dirty="0"/>
              <a:t>oh-</a:t>
            </a:r>
            <a:r>
              <a:rPr lang="en-GB" altLang="en-US" sz="2400" b="1" dirty="0" err="1"/>
              <a:t>wa</a:t>
            </a:r>
            <a:r>
              <a:rPr lang="en-GB" altLang="en-US" sz="2400" b="1" dirty="0"/>
              <a:t>-oh-</a:t>
            </a:r>
            <a:r>
              <a:rPr lang="en-GB" altLang="en-US" sz="2400" b="1" dirty="0" err="1"/>
              <a:t>wa</a:t>
            </a:r>
            <a:br>
              <a:rPr lang="en-GB" altLang="en-US" sz="2400" b="1" dirty="0"/>
            </a:br>
            <a:endParaRPr lang="en-GB" altLang="en-US" sz="2400" dirty="0"/>
          </a:p>
          <a:p>
            <a:pPr algn="ctr"/>
            <a:r>
              <a:rPr lang="en-GB" altLang="en-US" sz="2400" b="1" dirty="0"/>
              <a:t>They took the credit for your second symphony</a:t>
            </a:r>
            <a:br>
              <a:rPr lang="en-GB" altLang="en-US" sz="2400" b="1" dirty="0"/>
            </a:br>
            <a:r>
              <a:rPr lang="en-GB" altLang="en-US" sz="2400" b="1" dirty="0"/>
              <a:t>Rewritten by machine and new technology</a:t>
            </a:r>
            <a:br>
              <a:rPr lang="en-GB" altLang="en-US" sz="2400" b="1" dirty="0"/>
            </a:br>
            <a:r>
              <a:rPr lang="en-GB" altLang="en-US" sz="2400" b="1" dirty="0"/>
              <a:t>And now I understand the problems you can see</a:t>
            </a:r>
            <a:br>
              <a:rPr lang="en-GB" altLang="en-US" sz="2400" b="1" dirty="0"/>
            </a:br>
            <a:r>
              <a:rPr lang="en-GB" altLang="en-US" sz="2400" b="1" dirty="0"/>
              <a:t>oh-</a:t>
            </a:r>
            <a:r>
              <a:rPr lang="en-GB" altLang="en-US" sz="2400" b="1" dirty="0" err="1"/>
              <a:t>wa</a:t>
            </a:r>
            <a:r>
              <a:rPr lang="en-GB" altLang="en-US" sz="2400" b="1" dirty="0"/>
              <a:t>-oh-</a:t>
            </a:r>
            <a:r>
              <a:rPr lang="en-GB" altLang="en-US" sz="2400" b="1" dirty="0" err="1"/>
              <a:t>wa</a:t>
            </a:r>
            <a:br>
              <a:rPr lang="en-GB" altLang="en-US" sz="2400" b="1" dirty="0"/>
            </a:br>
            <a:r>
              <a:rPr lang="en-GB" altLang="en-US" sz="2400" b="1" dirty="0"/>
              <a:t>I met your children</a:t>
            </a:r>
            <a:br>
              <a:rPr lang="en-GB" altLang="en-US" sz="2400" b="1" dirty="0"/>
            </a:br>
            <a:r>
              <a:rPr lang="en-GB" altLang="en-US" sz="2400" b="1" dirty="0"/>
              <a:t>oh-</a:t>
            </a:r>
            <a:r>
              <a:rPr lang="en-GB" altLang="en-US" sz="2400" b="1" dirty="0" err="1"/>
              <a:t>wa</a:t>
            </a:r>
            <a:r>
              <a:rPr lang="en-GB" altLang="en-US" sz="2400" b="1" dirty="0"/>
              <a:t>-oh-</a:t>
            </a:r>
            <a:r>
              <a:rPr lang="en-GB" altLang="en-US" sz="2400" b="1" dirty="0" err="1"/>
              <a:t>wa</a:t>
            </a:r>
            <a:br>
              <a:rPr lang="en-GB" altLang="en-US" sz="2400" b="1" dirty="0"/>
            </a:br>
            <a:r>
              <a:rPr lang="en-GB" altLang="en-US" sz="2400" b="1" dirty="0"/>
              <a:t>What did you tell them?</a:t>
            </a:r>
            <a:br>
              <a:rPr lang="en-GB" altLang="en-US" sz="2400" b="1" dirty="0"/>
            </a:br>
            <a:endParaRPr lang="en-GB" altLang="en-US" sz="2400" dirty="0"/>
          </a:p>
          <a:p>
            <a:pPr algn="ctr"/>
            <a:r>
              <a:rPr lang="en-GB" altLang="en-US" sz="2400" b="1" i="1" dirty="0"/>
              <a:t>Video killed the radio star</a:t>
            </a:r>
            <a:br>
              <a:rPr lang="en-GB" altLang="en-US" sz="2400" b="1" i="1" dirty="0"/>
            </a:br>
            <a:r>
              <a:rPr lang="en-GB" altLang="en-US" sz="2400" b="1" i="1" dirty="0"/>
              <a:t>Video killed the radio star</a:t>
            </a:r>
            <a:br>
              <a:rPr lang="en-GB" altLang="en-US" sz="2400" b="1" i="1" dirty="0"/>
            </a:br>
            <a:r>
              <a:rPr lang="en-GB" altLang="en-US" sz="2400" b="1" i="1" dirty="0"/>
              <a:t>Pictures came and broke your heart,</a:t>
            </a:r>
            <a:br>
              <a:rPr lang="en-GB" altLang="en-US" sz="2400" b="1" i="1" dirty="0"/>
            </a:br>
            <a:r>
              <a:rPr lang="en-GB" altLang="en-US" sz="2400" b="1" i="1" dirty="0"/>
              <a:t>Oh - </a:t>
            </a:r>
            <a:r>
              <a:rPr lang="en-GB" altLang="en-US" sz="2400" b="1" i="1" dirty="0" err="1"/>
              <a:t>aoh</a:t>
            </a:r>
            <a:r>
              <a:rPr lang="en-GB" altLang="en-US" sz="2400" b="1" i="1" dirty="0"/>
              <a:t> – oh - oh – oh</a:t>
            </a:r>
            <a:endParaRPr lang="en-GB" altLang="en-US" sz="24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443A10-5EAB-49C2-A6E3-C972A3931042}"/>
              </a:ext>
            </a:extLst>
          </p:cNvPr>
          <p:cNvSpPr/>
          <p:nvPr/>
        </p:nvSpPr>
        <p:spPr>
          <a:xfrm>
            <a:off x="11098629" y="227528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80s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FC3A153-BD7A-49C6-8B29-37E8ABFDA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847" y="197346"/>
            <a:ext cx="4964244" cy="64633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GB" altLang="en-US" sz="2000" b="1" dirty="0"/>
              <a:t>And now we meet in an abandoned studio</a:t>
            </a:r>
            <a:br>
              <a:rPr lang="en-GB" altLang="en-US" sz="2000" b="1" dirty="0"/>
            </a:br>
            <a:r>
              <a:rPr lang="en-GB" altLang="en-US" sz="2000" b="1" dirty="0"/>
              <a:t>We hear the playback and it seems so long ago</a:t>
            </a:r>
            <a:br>
              <a:rPr lang="en-GB" altLang="en-US" sz="2000" b="1" dirty="0"/>
            </a:br>
            <a:r>
              <a:rPr lang="en-GB" altLang="en-US" sz="2000" b="1" dirty="0"/>
              <a:t>And you remember, the jingles used to go,</a:t>
            </a:r>
            <a:br>
              <a:rPr lang="en-GB" altLang="en-US" sz="2000" b="1" dirty="0"/>
            </a:br>
            <a:r>
              <a:rPr lang="en-GB" altLang="en-US" sz="2000" b="1" dirty="0"/>
              <a:t>oh-</a:t>
            </a:r>
            <a:r>
              <a:rPr lang="en-GB" altLang="en-US" sz="2000" b="1" dirty="0" err="1"/>
              <a:t>wa</a:t>
            </a:r>
            <a:r>
              <a:rPr lang="en-GB" altLang="en-US" sz="2000" b="1" dirty="0"/>
              <a:t>-oh-</a:t>
            </a:r>
            <a:r>
              <a:rPr lang="en-GB" altLang="en-US" sz="2000" b="1" dirty="0" err="1"/>
              <a:t>wa</a:t>
            </a:r>
            <a:br>
              <a:rPr lang="en-GB" altLang="en-US" sz="2000" b="1" dirty="0"/>
            </a:br>
            <a:r>
              <a:rPr lang="en-GB" altLang="en-US" sz="2000" b="1" dirty="0"/>
              <a:t>You were the first one</a:t>
            </a:r>
            <a:br>
              <a:rPr lang="en-GB" altLang="en-US" sz="2000" b="1" dirty="0"/>
            </a:br>
            <a:r>
              <a:rPr lang="en-GB" altLang="en-US" sz="2000" b="1" dirty="0"/>
              <a:t>oh-</a:t>
            </a:r>
            <a:r>
              <a:rPr lang="en-GB" altLang="en-US" sz="2000" b="1" dirty="0" err="1"/>
              <a:t>wa</a:t>
            </a:r>
            <a:r>
              <a:rPr lang="en-GB" altLang="en-US" sz="2000" b="1" dirty="0"/>
              <a:t>-oh-</a:t>
            </a:r>
            <a:r>
              <a:rPr lang="en-GB" altLang="en-US" sz="2000" b="1" dirty="0" err="1"/>
              <a:t>wa</a:t>
            </a:r>
            <a:br>
              <a:rPr lang="en-GB" altLang="en-US" sz="2000" b="1" dirty="0"/>
            </a:br>
            <a:r>
              <a:rPr lang="en-GB" altLang="en-US" sz="2000" b="1" dirty="0"/>
              <a:t>You were the last one</a:t>
            </a:r>
            <a:br>
              <a:rPr lang="en-GB" altLang="en-US" sz="2000" b="1" dirty="0"/>
            </a:br>
            <a:br>
              <a:rPr lang="en-GB" altLang="en-US" sz="2000" b="1" dirty="0"/>
            </a:br>
            <a:r>
              <a:rPr lang="en-GB" altLang="en-US" sz="2000" b="1" i="1" dirty="0"/>
              <a:t>Video killed the radio star</a:t>
            </a:r>
            <a:br>
              <a:rPr lang="en-GB" altLang="en-US" sz="2000" b="1" i="1" dirty="0"/>
            </a:br>
            <a:r>
              <a:rPr lang="en-GB" altLang="en-US" sz="2000" b="1" i="1" dirty="0"/>
              <a:t>Video killed the radio star</a:t>
            </a:r>
            <a:br>
              <a:rPr lang="en-GB" altLang="en-US" sz="2000" b="1" i="1" dirty="0"/>
            </a:br>
            <a:r>
              <a:rPr lang="en-GB" altLang="en-US" sz="2000" b="1" i="1" dirty="0"/>
              <a:t>In my mind and in my car,</a:t>
            </a:r>
            <a:br>
              <a:rPr lang="en-GB" altLang="en-US" sz="2000" b="1" i="1" dirty="0"/>
            </a:br>
            <a:r>
              <a:rPr lang="en-GB" altLang="en-US" sz="2000" b="1" i="1" dirty="0"/>
              <a:t>we can't rewind we've gone too far</a:t>
            </a:r>
            <a:br>
              <a:rPr lang="en-GB" altLang="en-US" sz="2000" b="1" dirty="0"/>
            </a:br>
            <a:r>
              <a:rPr lang="en-GB" altLang="en-US" sz="2000" b="1" i="1" dirty="0"/>
              <a:t>Oh - </a:t>
            </a:r>
            <a:r>
              <a:rPr lang="en-GB" altLang="en-US" sz="2000" b="1" i="1" dirty="0" err="1"/>
              <a:t>aoh</a:t>
            </a:r>
            <a:r>
              <a:rPr lang="en-GB" altLang="en-US" sz="2000" b="1" i="1" dirty="0"/>
              <a:t> – oh - oh – oh</a:t>
            </a:r>
            <a:br>
              <a:rPr lang="en-GB" altLang="en-US" sz="2000" b="1" i="1" dirty="0"/>
            </a:br>
            <a:r>
              <a:rPr lang="en-GB" altLang="en-US" sz="2000" b="1" i="1" dirty="0" err="1"/>
              <a:t>Oh</a:t>
            </a:r>
            <a:r>
              <a:rPr lang="en-GB" altLang="en-US" sz="2000" b="1" i="1" dirty="0"/>
              <a:t> – </a:t>
            </a:r>
            <a:r>
              <a:rPr lang="en-GB" altLang="en-US" sz="2000" b="1" i="1" dirty="0" err="1"/>
              <a:t>aoh</a:t>
            </a:r>
            <a:r>
              <a:rPr lang="en-GB" altLang="en-US" sz="2000" b="1" i="1" dirty="0"/>
              <a:t> – oh - oh – oh</a:t>
            </a:r>
            <a:br>
              <a:rPr lang="en-GB" altLang="en-US" sz="2000" b="1" dirty="0"/>
            </a:br>
            <a:endParaRPr lang="en-GB" altLang="en-US" sz="2000" dirty="0"/>
          </a:p>
          <a:p>
            <a:pPr algn="ctr"/>
            <a:r>
              <a:rPr lang="en-GB" altLang="en-US" sz="2000" b="1" i="1" dirty="0"/>
              <a:t>Video killed the radio star</a:t>
            </a:r>
            <a:br>
              <a:rPr lang="en-GB" altLang="en-US" sz="2000" b="1" i="1" dirty="0"/>
            </a:br>
            <a:r>
              <a:rPr lang="en-GB" altLang="en-US" sz="2000" b="1" i="1" dirty="0"/>
              <a:t>Video killed the radio star </a:t>
            </a:r>
            <a:br>
              <a:rPr lang="en-GB" altLang="en-US" sz="2000" b="1" i="1" dirty="0"/>
            </a:br>
            <a:r>
              <a:rPr lang="en-GB" altLang="en-US" sz="2000" b="1" i="1" dirty="0"/>
              <a:t>In my mind and in my car, </a:t>
            </a:r>
            <a:br>
              <a:rPr lang="en-GB" altLang="en-US" sz="2000" b="1" i="1" dirty="0"/>
            </a:br>
            <a:r>
              <a:rPr lang="en-GB" altLang="en-US" sz="2000" b="1" i="1" dirty="0"/>
              <a:t>we can't rewind we've gone too far </a:t>
            </a:r>
            <a:br>
              <a:rPr lang="en-GB" altLang="en-US" sz="2000" b="1" i="1" dirty="0"/>
            </a:br>
            <a:r>
              <a:rPr lang="en-GB" altLang="en-US" sz="2000" b="1" i="1" dirty="0"/>
              <a:t>Pictures came and broke your heart </a:t>
            </a:r>
            <a:br>
              <a:rPr lang="en-GB" altLang="en-US" sz="2000" b="1" i="1" dirty="0"/>
            </a:br>
            <a:r>
              <a:rPr lang="en-GB" altLang="en-US" sz="2000" b="1" i="1" dirty="0"/>
              <a:t>Put all the blame on V.C.R.</a:t>
            </a:r>
            <a:endParaRPr lang="en-GB" altLang="en-US" sz="2000" dirty="0"/>
          </a:p>
        </p:txBody>
      </p:sp>
      <p:pic>
        <p:nvPicPr>
          <p:cNvPr id="28676" name="Picture 4" descr="Image result for video killed the radio star">
            <a:hlinkClick r:id="rId2"/>
            <a:extLst>
              <a:ext uri="{FF2B5EF4-FFF2-40B4-BE49-F238E27FC236}">
                <a16:creationId xmlns:a16="http://schemas.microsoft.com/office/drawing/2014/main" id="{F1467505-0F87-4580-9886-50B6DCA2B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3528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D0930C8-727F-4B2E-9C28-4B467EA4AF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6078" y="144849"/>
            <a:ext cx="8229600" cy="715963"/>
          </a:xfrm>
        </p:spPr>
        <p:txBody>
          <a:bodyPr/>
          <a:lstStyle/>
          <a:p>
            <a:r>
              <a:rPr lang="en-GB" altLang="en-US" sz="3600" b="1" u="sng" dirty="0">
                <a:hlinkClick r:id="rId2"/>
              </a:rPr>
              <a:t>Can’t Stop the Feeling</a:t>
            </a:r>
            <a:endParaRPr lang="en-GB" altLang="en-US" sz="3600" b="1" u="sng" dirty="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21CD6220-C0BC-4222-8EA0-8B18C7434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502831"/>
            <a:ext cx="9144000" cy="7109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n-US" sz="2000" b="1" dirty="0"/>
              <a:t>I got this feeling inside my bones.</a:t>
            </a:r>
            <a:br>
              <a:rPr lang="en-GB" altLang="en-US" sz="2000" b="1" dirty="0"/>
            </a:br>
            <a:r>
              <a:rPr lang="en-GB" altLang="en-US" sz="2000" b="1" dirty="0"/>
              <a:t>It goes electric, wavy when I turn it on. </a:t>
            </a:r>
            <a:br>
              <a:rPr lang="en-GB" altLang="en-US" sz="2000" b="1" dirty="0"/>
            </a:br>
            <a:r>
              <a:rPr lang="en-GB" altLang="en-US" sz="2000" b="1" dirty="0"/>
              <a:t>All through my city, all through my home, </a:t>
            </a:r>
            <a:br>
              <a:rPr lang="en-GB" altLang="en-US" sz="2000" b="1" dirty="0"/>
            </a:br>
            <a:r>
              <a:rPr lang="en-GB" altLang="en-US" sz="2000" b="1" dirty="0"/>
              <a:t>We're flying up, no ceiling, when we're in our zone. </a:t>
            </a:r>
            <a:br>
              <a:rPr lang="en-GB" altLang="en-US" sz="2000" b="1" dirty="0"/>
            </a:br>
            <a:r>
              <a:rPr lang="en-GB" altLang="en-US" sz="2000" b="1" dirty="0"/>
              <a:t>I got that sunshine in my pocket, </a:t>
            </a:r>
            <a:br>
              <a:rPr lang="en-GB" altLang="en-US" sz="2000" b="1" dirty="0"/>
            </a:br>
            <a:r>
              <a:rPr lang="en-GB" altLang="en-US" sz="2000" b="1" dirty="0"/>
              <a:t>Got that good soul in my feet. </a:t>
            </a:r>
            <a:br>
              <a:rPr lang="en-GB" altLang="en-US" sz="2000" b="1" dirty="0"/>
            </a:br>
            <a:r>
              <a:rPr lang="en-GB" altLang="en-US" sz="2000" b="1" dirty="0"/>
              <a:t>Feel that hot blood in my body when it drops. (Ooh) </a:t>
            </a:r>
            <a:br>
              <a:rPr lang="en-GB" altLang="en-US" sz="2000" b="1" dirty="0"/>
            </a:br>
            <a:r>
              <a:rPr lang="en-GB" altLang="en-US" sz="2000" b="1" dirty="0"/>
              <a:t>I can't take my eyes up off it, moving so phenomenally. </a:t>
            </a:r>
            <a:br>
              <a:rPr lang="en-GB" altLang="en-US" sz="2000" b="1" dirty="0"/>
            </a:br>
            <a:r>
              <a:rPr lang="en-GB" altLang="en-US" sz="2000" b="1" dirty="0"/>
              <a:t>Room on lock the way we rock it, so don't stop. </a:t>
            </a:r>
            <a:br>
              <a:rPr lang="en-GB" altLang="en-US" sz="2000" b="1" dirty="0"/>
            </a:br>
            <a:endParaRPr lang="en-GB" altLang="en-US" sz="2000" dirty="0"/>
          </a:p>
          <a:p>
            <a:pPr algn="ctr"/>
            <a:r>
              <a:rPr lang="en-GB" altLang="en-US" sz="2000" b="1" dirty="0"/>
              <a:t>And under the lights when </a:t>
            </a:r>
            <a:r>
              <a:rPr lang="en-GB" altLang="en-US" sz="2000" b="1" dirty="0" err="1"/>
              <a:t>ev’rything</a:t>
            </a:r>
            <a:r>
              <a:rPr lang="en-GB" altLang="en-US" sz="2000" b="1" dirty="0"/>
              <a:t> goes. </a:t>
            </a:r>
            <a:br>
              <a:rPr lang="en-GB" altLang="en-US" sz="2000" b="1" dirty="0"/>
            </a:br>
            <a:r>
              <a:rPr lang="en-GB" altLang="en-US" sz="2000" b="1" dirty="0"/>
              <a:t>Nowhere to hide when I'm getting you close. </a:t>
            </a:r>
            <a:br>
              <a:rPr lang="en-GB" altLang="en-US" sz="2000" b="1" dirty="0"/>
            </a:br>
            <a:r>
              <a:rPr lang="en-GB" altLang="en-US" sz="2000" b="1" dirty="0"/>
              <a:t>When we move, well, you already know, </a:t>
            </a:r>
            <a:br>
              <a:rPr lang="en-GB" altLang="en-US" sz="2000" b="1" dirty="0"/>
            </a:br>
            <a:r>
              <a:rPr lang="en-GB" altLang="en-US" sz="2000" b="1" dirty="0"/>
              <a:t>So just imagine. (just imagine, just imagine)</a:t>
            </a:r>
          </a:p>
          <a:p>
            <a:pPr algn="ctr"/>
            <a:r>
              <a:rPr lang="en-GB" altLang="en-US" sz="2000" b="1" i="1" dirty="0"/>
              <a:t>Nothing I can see but you when you dance, dance, dance, </a:t>
            </a:r>
            <a:br>
              <a:rPr lang="en-GB" altLang="en-US" sz="2000" b="1" i="1" dirty="0"/>
            </a:br>
            <a:r>
              <a:rPr lang="en-GB" altLang="en-US" sz="2000" b="1" i="1" dirty="0"/>
              <a:t>Feeling good, good, creeping up on you: dance, dance, dance,</a:t>
            </a:r>
            <a:br>
              <a:rPr lang="en-GB" altLang="en-US" sz="2000" b="1" i="1" dirty="0"/>
            </a:br>
            <a:r>
              <a:rPr lang="en-GB" altLang="en-US" sz="2000" b="1" i="1" dirty="0"/>
              <a:t>All those things I shouldn't do but you dance, dance, dance. </a:t>
            </a:r>
            <a:br>
              <a:rPr lang="en-GB" altLang="en-US" sz="2000" b="1" i="1" dirty="0"/>
            </a:br>
            <a:r>
              <a:rPr lang="en-GB" altLang="en-US" sz="2000" b="1" i="1" dirty="0" err="1"/>
              <a:t>Ain't</a:t>
            </a:r>
            <a:r>
              <a:rPr lang="en-GB" altLang="en-US" sz="2000" b="1" i="1" dirty="0"/>
              <a:t> nobody leaving soon so keep dancing. (I can't stop the feeling.) </a:t>
            </a:r>
            <a:br>
              <a:rPr lang="en-GB" altLang="en-US" sz="2000" b="1" i="1" dirty="0"/>
            </a:br>
            <a:r>
              <a:rPr lang="en-GB" altLang="en-US" sz="2000" b="1" i="1" dirty="0"/>
              <a:t>So just dance, dance, dance,(I can't stop the feeling.) </a:t>
            </a:r>
            <a:br>
              <a:rPr lang="en-GB" altLang="en-US" sz="2000" b="1" i="1" dirty="0"/>
            </a:br>
            <a:r>
              <a:rPr lang="en-GB" altLang="en-US" sz="2000" b="1" i="1" dirty="0"/>
              <a:t>So just dance, dance, dance, come on!</a:t>
            </a:r>
            <a:r>
              <a:rPr lang="en-GB" altLang="en-US" sz="2000" b="1" dirty="0"/>
              <a:t> </a:t>
            </a:r>
            <a:br>
              <a:rPr lang="en-GB" altLang="en-US" sz="2000" b="1" dirty="0"/>
            </a:br>
            <a:br>
              <a:rPr lang="en-GB" altLang="en-US" b="1" dirty="0"/>
            </a:br>
            <a:r>
              <a:rPr lang="en-GB" altLang="en-US" sz="2000" b="1" dirty="0"/>
              <a:t> </a:t>
            </a:r>
            <a:endParaRPr lang="en-GB" altLang="en-US" sz="2000" dirty="0"/>
          </a:p>
          <a:p>
            <a:pPr algn="ctr" eaLnBrk="0" hangingPunct="0"/>
            <a:endParaRPr lang="en-GB" alt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DF321A-B426-4991-BAAB-DDF94DE445E9}"/>
              </a:ext>
            </a:extLst>
          </p:cNvPr>
          <p:cNvSpPr/>
          <p:nvPr/>
        </p:nvSpPr>
        <p:spPr>
          <a:xfrm>
            <a:off x="10970354" y="144849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10s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437CAAE5-804E-4306-9334-21FC20FC6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4243" y="66540"/>
            <a:ext cx="8991600" cy="67249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n-GB" altLang="en-US" sz="1900" b="1" dirty="0"/>
              <a:t>Ooh, something magical, </a:t>
            </a:r>
            <a:br>
              <a:rPr lang="en-GB" altLang="en-US" sz="1900" b="1" dirty="0"/>
            </a:br>
            <a:r>
              <a:rPr lang="en-GB" altLang="en-US" sz="1900" b="1" dirty="0"/>
              <a:t>It's in the air, it's in my blood, it's rushing on. </a:t>
            </a:r>
            <a:br>
              <a:rPr lang="en-GB" altLang="en-US" sz="1900" b="1" dirty="0"/>
            </a:br>
            <a:r>
              <a:rPr lang="en-GB" altLang="en-US" sz="1900" b="1" dirty="0"/>
              <a:t>Don't need no reason, don't need control, </a:t>
            </a:r>
            <a:br>
              <a:rPr lang="en-GB" altLang="en-US" sz="1900" b="1" dirty="0"/>
            </a:br>
            <a:r>
              <a:rPr lang="en-GB" altLang="en-US" sz="1900" b="1" dirty="0"/>
              <a:t>I fly so high, no ceiling, when I'm in my zone. </a:t>
            </a:r>
            <a:br>
              <a:rPr lang="en-GB" altLang="en-US" sz="1900" b="1" dirty="0"/>
            </a:br>
            <a:r>
              <a:rPr lang="en-GB" altLang="en-US" sz="1900" b="1" dirty="0"/>
              <a:t>'Cos I got that sunshine in my pocket, </a:t>
            </a:r>
            <a:br>
              <a:rPr lang="en-GB" altLang="en-US" sz="1900" b="1" dirty="0"/>
            </a:br>
            <a:r>
              <a:rPr lang="en-GB" altLang="en-US" sz="1900" b="1" dirty="0"/>
              <a:t>Got that good soul in my feet </a:t>
            </a:r>
            <a:br>
              <a:rPr lang="en-GB" altLang="en-US" sz="1900" b="1" dirty="0"/>
            </a:br>
            <a:r>
              <a:rPr lang="en-GB" altLang="en-US" sz="1900" b="1" dirty="0"/>
              <a:t>Feel that hot blood in my body when it drops. (Ooh) </a:t>
            </a:r>
            <a:br>
              <a:rPr lang="en-GB" altLang="en-US" sz="1900" b="1" dirty="0"/>
            </a:br>
            <a:r>
              <a:rPr lang="en-GB" altLang="en-US" sz="1900" b="1" dirty="0"/>
              <a:t>I can't take my eyes up off it, moving so phenomenally. </a:t>
            </a:r>
            <a:br>
              <a:rPr lang="en-GB" altLang="en-US" sz="1900" b="1" dirty="0"/>
            </a:br>
            <a:r>
              <a:rPr lang="en-GB" altLang="en-US" sz="1900" b="1" dirty="0"/>
              <a:t>Room on lock the way we rock it, so don't stop. </a:t>
            </a:r>
            <a:br>
              <a:rPr lang="en-GB" altLang="en-US" sz="1900" b="1" dirty="0"/>
            </a:br>
            <a:endParaRPr lang="en-GB" altLang="en-US" sz="1900" dirty="0"/>
          </a:p>
          <a:p>
            <a:pPr algn="ctr"/>
            <a:r>
              <a:rPr lang="en-GB" altLang="en-US" sz="1900" b="1" dirty="0"/>
              <a:t>And under the lights when </a:t>
            </a:r>
            <a:r>
              <a:rPr lang="en-GB" altLang="en-US" sz="1900" b="1" dirty="0" err="1"/>
              <a:t>ev’rything</a:t>
            </a:r>
            <a:r>
              <a:rPr lang="en-GB" altLang="en-US" sz="1900" b="1" dirty="0"/>
              <a:t> goes. </a:t>
            </a:r>
            <a:br>
              <a:rPr lang="en-GB" altLang="en-US" sz="1900" b="1" dirty="0"/>
            </a:br>
            <a:r>
              <a:rPr lang="en-GB" altLang="en-US" sz="1900" b="1" dirty="0"/>
              <a:t>Nowhere to hide when I'm getting you close. </a:t>
            </a:r>
            <a:br>
              <a:rPr lang="en-GB" altLang="en-US" sz="1900" b="1" dirty="0"/>
            </a:br>
            <a:r>
              <a:rPr lang="en-GB" altLang="en-US" sz="1900" b="1" dirty="0"/>
              <a:t>When we move, well, you already know, </a:t>
            </a:r>
            <a:br>
              <a:rPr lang="en-GB" altLang="en-US" sz="1900" b="1" dirty="0"/>
            </a:br>
            <a:r>
              <a:rPr lang="en-GB" altLang="en-US" sz="1900" b="1" dirty="0"/>
              <a:t>So just imagine. (just imagine, just imagine) </a:t>
            </a:r>
            <a:br>
              <a:rPr lang="en-GB" altLang="en-US" sz="1900" b="1" dirty="0"/>
            </a:br>
            <a:endParaRPr lang="en-GB" altLang="en-US" sz="1900" dirty="0"/>
          </a:p>
          <a:p>
            <a:pPr algn="ctr"/>
            <a:r>
              <a:rPr lang="en-GB" altLang="en-US" sz="1900" b="1" i="1" dirty="0"/>
              <a:t>Nothing I can see but you when you dance, dance, dance, </a:t>
            </a:r>
            <a:br>
              <a:rPr lang="en-GB" altLang="en-US" sz="1900" b="1" i="1" dirty="0"/>
            </a:br>
            <a:r>
              <a:rPr lang="en-GB" altLang="en-US" sz="1900" b="1" i="1" dirty="0"/>
              <a:t>Feeling good, good, creeping up on you: dance, dance, dance, </a:t>
            </a:r>
            <a:br>
              <a:rPr lang="en-GB" altLang="en-US" sz="1900" b="1" i="1" dirty="0"/>
            </a:br>
            <a:r>
              <a:rPr lang="en-GB" altLang="en-US" sz="1900" b="1" i="1" dirty="0"/>
              <a:t>All those things I shouldn't do but you dance, dance, dance, </a:t>
            </a:r>
            <a:br>
              <a:rPr lang="en-GB" altLang="en-US" sz="1900" b="1" i="1" dirty="0"/>
            </a:br>
            <a:r>
              <a:rPr lang="en-GB" altLang="en-US" sz="1900" b="1" i="1" dirty="0" err="1"/>
              <a:t>Ain't</a:t>
            </a:r>
            <a:r>
              <a:rPr lang="en-GB" altLang="en-US" sz="1900" b="1" i="1" dirty="0"/>
              <a:t> nobody leaving soon so keep dancing. (I can't stop the feeling.) </a:t>
            </a:r>
            <a:br>
              <a:rPr lang="en-GB" altLang="en-US" sz="1900" b="1" i="1" dirty="0"/>
            </a:br>
            <a:r>
              <a:rPr lang="en-GB" altLang="en-US" sz="1900" b="1" i="1" dirty="0"/>
              <a:t>So just dance, dance, dance, (I can't stop the feeling.) </a:t>
            </a:r>
            <a:br>
              <a:rPr lang="en-GB" altLang="en-US" sz="1900" b="1" i="1" dirty="0"/>
            </a:br>
            <a:r>
              <a:rPr lang="en-GB" altLang="en-US" sz="1900" b="1" i="1" dirty="0"/>
              <a:t>So just dance, dance, dance, come on! (I can't stop the feeling.) </a:t>
            </a:r>
            <a:br>
              <a:rPr lang="en-GB" altLang="en-US" sz="1900" b="1" i="1" dirty="0"/>
            </a:br>
            <a:r>
              <a:rPr lang="en-GB" altLang="en-US" sz="1900" b="1" i="1" dirty="0"/>
              <a:t>So just dance, dance, dance, (I can't stop the feeling.) </a:t>
            </a:r>
            <a:br>
              <a:rPr lang="en-GB" altLang="en-US" sz="1900" b="1" i="1" dirty="0"/>
            </a:br>
            <a:r>
              <a:rPr lang="en-GB" altLang="en-US" sz="1900" b="1" i="1" dirty="0"/>
              <a:t>So keep dancing. </a:t>
            </a:r>
            <a:endParaRPr lang="en-GB" altLang="en-US" sz="1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3E17EA39-0BF4-4A63-A4F1-8222FD5317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436364"/>
            <a:ext cx="9144000" cy="43088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n-GB" altLang="en-US" sz="2000" b="1" dirty="0"/>
              <a:t>Can’t stop the, (x4) </a:t>
            </a:r>
            <a:r>
              <a:rPr lang="en-GB" altLang="en-US" sz="2000" b="1" i="1" dirty="0"/>
              <a:t>(I can't stop the feeling.) </a:t>
            </a:r>
            <a:br>
              <a:rPr lang="en-GB" altLang="en-US" sz="2000" b="1" dirty="0"/>
            </a:br>
            <a:endParaRPr lang="en-GB" altLang="en-US" sz="2000" dirty="0"/>
          </a:p>
          <a:p>
            <a:pPr algn="ctr"/>
            <a:r>
              <a:rPr lang="en-GB" altLang="en-US" sz="2000" b="1" i="1" dirty="0"/>
              <a:t>Nothing I can see but you when you dance, dance, dance, (I can't stop the feeling.)</a:t>
            </a:r>
            <a:br>
              <a:rPr lang="en-GB" altLang="en-US" sz="2000" b="1" i="1" dirty="0"/>
            </a:br>
            <a:r>
              <a:rPr lang="en-GB" altLang="en-US" sz="2000" b="1" i="1" dirty="0"/>
              <a:t>Feeling good, good, creeping up on you: dance, dance, dance, (I can't stop the feeling.)</a:t>
            </a:r>
            <a:br>
              <a:rPr lang="en-GB" altLang="en-US" sz="2000" b="1" i="1" dirty="0"/>
            </a:br>
            <a:r>
              <a:rPr lang="en-GB" altLang="en-US" sz="2000" b="1" i="1" dirty="0"/>
              <a:t>All those things I shouldn't do but you dance, dance, dance, (I can't stop the feeling.)</a:t>
            </a:r>
            <a:br>
              <a:rPr lang="en-GB" altLang="en-US" sz="2000" b="1" i="1" dirty="0"/>
            </a:br>
            <a:r>
              <a:rPr lang="en-GB" altLang="en-US" sz="2000" b="1" i="1" dirty="0" err="1"/>
              <a:t>Ain't</a:t>
            </a:r>
            <a:r>
              <a:rPr lang="en-GB" altLang="en-US" sz="2000" b="1" i="1" dirty="0"/>
              <a:t> nobody leaving soon so keep dancing. (I can't stop the feeling.)</a:t>
            </a:r>
            <a:r>
              <a:rPr lang="en-GB" altLang="en-US" sz="2000" b="1" dirty="0"/>
              <a:t> </a:t>
            </a:r>
            <a:br>
              <a:rPr lang="en-GB" altLang="en-US" sz="2000" b="1" dirty="0"/>
            </a:br>
            <a:endParaRPr lang="en-GB" altLang="en-US" sz="2000" dirty="0"/>
          </a:p>
          <a:p>
            <a:pPr algn="ctr"/>
            <a:r>
              <a:rPr lang="en-GB" altLang="en-US" sz="2000" b="1" dirty="0"/>
              <a:t>Got this feeling in my body, (I can't stop the feeling.) </a:t>
            </a:r>
            <a:br>
              <a:rPr lang="en-GB" altLang="en-US" sz="2000" b="1" dirty="0"/>
            </a:br>
            <a:r>
              <a:rPr lang="en-GB" altLang="en-US" sz="2000" b="1" dirty="0"/>
              <a:t>Got this feeling in my body, (I can't stop the feeling.) </a:t>
            </a:r>
            <a:br>
              <a:rPr lang="en-GB" altLang="en-US" sz="2000" b="1" dirty="0"/>
            </a:br>
            <a:r>
              <a:rPr lang="en-GB" altLang="en-US" sz="2000" b="1" dirty="0" err="1"/>
              <a:t>Wanna</a:t>
            </a:r>
            <a:r>
              <a:rPr lang="en-GB" altLang="en-US" sz="2000" b="1" dirty="0"/>
              <a:t> see you move your body, (I can't stop the feeling.) </a:t>
            </a:r>
            <a:br>
              <a:rPr lang="en-GB" altLang="en-US" sz="2000" b="1" dirty="0"/>
            </a:br>
            <a:r>
              <a:rPr lang="en-GB" altLang="en-US" sz="2000" b="1" dirty="0"/>
              <a:t>Got this feeling in my body, </a:t>
            </a:r>
            <a:br>
              <a:rPr lang="en-GB" altLang="en-US" sz="2000" b="1" dirty="0"/>
            </a:br>
            <a:r>
              <a:rPr lang="en-GB" altLang="en-US" sz="2000" b="1" dirty="0"/>
              <a:t>Got this feeling in my body (x2)</a:t>
            </a:r>
            <a:br>
              <a:rPr lang="en-GB" altLang="en-US" sz="2000" b="1" dirty="0"/>
            </a:br>
            <a:r>
              <a:rPr lang="en-GB" altLang="en-US" sz="2000" b="1" dirty="0"/>
              <a:t>Got this feeling in my body, come on!</a:t>
            </a:r>
            <a:endParaRPr lang="en-GB" altLang="en-US" sz="2000" dirty="0"/>
          </a:p>
          <a:p>
            <a:pPr algn="ctr" eaLnBrk="0" hangingPunct="0"/>
            <a:endParaRPr lang="en-GB" altLang="en-US" sz="2000" dirty="0"/>
          </a:p>
        </p:txBody>
      </p:sp>
      <p:pic>
        <p:nvPicPr>
          <p:cNvPr id="17412" name="Picture 4" descr="Image result for can't stop the feeling">
            <a:hlinkClick r:id="rId2"/>
            <a:extLst>
              <a:ext uri="{FF2B5EF4-FFF2-40B4-BE49-F238E27FC236}">
                <a16:creationId xmlns:a16="http://schemas.microsoft.com/office/drawing/2014/main" id="{573A6DE5-C729-4E1F-B547-81BF0662C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724401"/>
            <a:ext cx="3505200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Image result for can't stop the feeling">
            <a:hlinkClick r:id="rId4"/>
            <a:extLst>
              <a:ext uri="{FF2B5EF4-FFF2-40B4-BE49-F238E27FC236}">
                <a16:creationId xmlns:a16="http://schemas.microsoft.com/office/drawing/2014/main" id="{CA8D03DA-9BE5-45E2-9ADE-5BD1D07B7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724401"/>
            <a:ext cx="3505200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706" y="1268760"/>
            <a:ext cx="4876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7823" y="548650"/>
            <a:ext cx="4828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u="sng" dirty="0"/>
              <a:t>The Best Day of my Life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59897" y="6344847"/>
            <a:ext cx="3023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American Authors</a:t>
            </a:r>
          </a:p>
        </p:txBody>
      </p:sp>
    </p:spTree>
    <p:extLst>
      <p:ext uri="{BB962C8B-B14F-4D97-AF65-F5344CB8AC3E}">
        <p14:creationId xmlns:p14="http://schemas.microsoft.com/office/powerpoint/2010/main" val="203926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FF066-A51B-4575-AF31-71715D0EB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226" y="224683"/>
            <a:ext cx="10515600" cy="822240"/>
          </a:xfrm>
        </p:spPr>
        <p:txBody>
          <a:bodyPr/>
          <a:lstStyle/>
          <a:p>
            <a:pPr algn="ctr"/>
            <a:r>
              <a:rPr lang="en-GB" b="1" u="sng" dirty="0">
                <a:hlinkClick r:id="rId2"/>
              </a:rPr>
              <a:t>The Best Day of my Life</a:t>
            </a:r>
            <a:endParaRPr lang="en-GB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E60537-F5B4-40E5-A276-E6D434D6FC37}"/>
              </a:ext>
            </a:extLst>
          </p:cNvPr>
          <p:cNvSpPr/>
          <p:nvPr/>
        </p:nvSpPr>
        <p:spPr>
          <a:xfrm>
            <a:off x="0" y="1198027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had a dream so big and loud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jumped so high I touched the clouds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Wo-o-o-o-o-oh, wo-o-o-o-o-oh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stretched my hands out to the sky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We danced with monsters through the night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Wo-o-o-o-o-oh, wo-o-o-o-o-oh</a:t>
            </a: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I'm never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look back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Woah, never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give it up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No, please don't wake me now</a:t>
            </a:r>
          </a:p>
          <a:p>
            <a:endParaRPr lang="en-GB" sz="2400" b="1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endParaRPr lang="en-GB" sz="2400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F4DD9B-9E7D-492F-ACC7-8EB7A339C459}"/>
              </a:ext>
            </a:extLst>
          </p:cNvPr>
          <p:cNvSpPr/>
          <p:nvPr/>
        </p:nvSpPr>
        <p:spPr>
          <a:xfrm>
            <a:off x="6255026" y="1382692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howled at the moon with friends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And then the sun came crashing in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Wo-o-o-o-o-oh, wo-o-o-o-o-oh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But all the possibilities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No limits just epiphanies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Wo-o-o-o-o-oh, wo-o-o-o-o-oh</a:t>
            </a: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I'm never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look back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Woah, never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give it up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No, just don't wake me now</a:t>
            </a:r>
          </a:p>
          <a:p>
            <a:endParaRPr lang="en-GB" sz="2400" b="1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endParaRPr lang="en-GB" sz="2400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002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43782E-B504-440E-AE6C-8FEACBA6D9E0}"/>
              </a:ext>
            </a:extLst>
          </p:cNvPr>
          <p:cNvSpPr/>
          <p:nvPr/>
        </p:nvSpPr>
        <p:spPr>
          <a:xfrm>
            <a:off x="3048000" y="0"/>
            <a:ext cx="6096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hear it calling outside my window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feel it in my soul (soul)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The stars were burning so bright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The sun was out 'til midnight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I say we lose control (control)</a:t>
            </a:r>
          </a:p>
          <a:p>
            <a:endParaRPr lang="en-GB" sz="2400" b="1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endParaRPr lang="en-GB" sz="2400" b="1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be, 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be, 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Everything is looking up, everybody up now</a:t>
            </a:r>
          </a:p>
          <a:p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This is 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gonna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 be the best day of my life</a:t>
            </a:r>
            <a:b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</a:b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My li-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202124"/>
                </a:solidFill>
                <a:latin typeface="arial" panose="020B0604020202020204" pitchFamily="34" charset="0"/>
              </a:rPr>
              <a:t>-</a:t>
            </a:r>
            <a:r>
              <a:rPr lang="en-GB" sz="2400" b="1" dirty="0" err="1">
                <a:solidFill>
                  <a:srgbClr val="202124"/>
                </a:solidFill>
                <a:latin typeface="arial" panose="020B0604020202020204" pitchFamily="34" charset="0"/>
              </a:rPr>
              <a:t>i-i-i-ife</a:t>
            </a:r>
            <a:endParaRPr lang="en-GB" sz="2400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9239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864DE-9A65-4A83-8FA2-C6E2685198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132" t="21822" r="13912" b="6259"/>
          <a:stretch/>
        </p:blipFill>
        <p:spPr>
          <a:xfrm>
            <a:off x="1775790" y="190591"/>
            <a:ext cx="8322365" cy="647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281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3270A5-2027-4D0C-BAD5-22E32D11B4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96" t="32262" r="11630" b="24819"/>
          <a:stretch/>
        </p:blipFill>
        <p:spPr>
          <a:xfrm>
            <a:off x="159027" y="864704"/>
            <a:ext cx="11620184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84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764704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hlinkClick r:id="rId2"/>
              </a:rPr>
              <a:t>Power In Me</a:t>
            </a:r>
            <a:r>
              <a:rPr lang="en-GB" sz="4000" b="1" u="sng" dirty="0"/>
              <a:t>  </a:t>
            </a:r>
            <a:r>
              <a:rPr lang="en-GB" sz="1600" b="1" u="sng" dirty="0">
                <a:hlinkClick r:id="rId3"/>
              </a:rPr>
              <a:t>https://www.youngvoices.co.uk/teacher-centre/resources/lyric-videos</a:t>
            </a:r>
            <a:endParaRPr lang="en-GB" sz="1600" b="1" u="sng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9843" y="764704"/>
            <a:ext cx="5449957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b="1" dirty="0"/>
              <a:t>When the race is nearly done, And I feel I can’t go on,</a:t>
            </a:r>
          </a:p>
          <a:p>
            <a:pPr marL="0" indent="0">
              <a:buNone/>
            </a:pPr>
            <a:r>
              <a:rPr lang="en-GB" sz="2200" b="1" dirty="0"/>
              <a:t>I know I can do something about it.</a:t>
            </a:r>
          </a:p>
          <a:p>
            <a:pPr marL="0" indent="0">
              <a:buNone/>
            </a:pPr>
            <a:r>
              <a:rPr lang="en-GB" sz="2200" b="1" dirty="0"/>
              <a:t>My heart will start to race,</a:t>
            </a:r>
          </a:p>
          <a:p>
            <a:pPr marL="0" indent="0">
              <a:buNone/>
            </a:pPr>
            <a:r>
              <a:rPr lang="en-GB" sz="2200" b="1" dirty="0"/>
              <a:t>My body find the motion,</a:t>
            </a:r>
          </a:p>
          <a:p>
            <a:pPr marL="0" indent="0">
              <a:buNone/>
            </a:pPr>
            <a:r>
              <a:rPr lang="en-GB" sz="2200" b="1" dirty="0"/>
              <a:t>And I will feel empowered from within.</a:t>
            </a:r>
          </a:p>
          <a:p>
            <a:pPr marL="0" indent="0">
              <a:buNone/>
            </a:pPr>
            <a:r>
              <a:rPr lang="en-GB" sz="2200" b="1" i="1" dirty="0"/>
              <a:t>I’ve got the power in me</a:t>
            </a:r>
          </a:p>
          <a:p>
            <a:pPr marL="0" indent="0">
              <a:buNone/>
            </a:pPr>
            <a:r>
              <a:rPr lang="en-GB" sz="2200" b="1" i="1" dirty="0"/>
              <a:t>You’ve got the power in you.</a:t>
            </a:r>
          </a:p>
          <a:p>
            <a:pPr marL="0" indent="0">
              <a:buNone/>
            </a:pPr>
            <a:r>
              <a:rPr lang="en-GB" sz="2200" b="1" i="1" dirty="0"/>
              <a:t>I’ve got the power, p </a:t>
            </a:r>
            <a:r>
              <a:rPr lang="en-GB" sz="2200" b="1" i="1" dirty="0" err="1"/>
              <a:t>p</a:t>
            </a:r>
            <a:r>
              <a:rPr lang="en-GB" sz="2200" b="1" i="1" dirty="0"/>
              <a:t> power,</a:t>
            </a:r>
          </a:p>
          <a:p>
            <a:pPr marL="0" indent="0">
              <a:buNone/>
            </a:pPr>
            <a:r>
              <a:rPr lang="en-GB" sz="2200" b="1" i="1" dirty="0"/>
              <a:t>got the power in me.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hold me back,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silence my words,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close my mind,</a:t>
            </a:r>
          </a:p>
          <a:p>
            <a:pPr marL="0" indent="0">
              <a:buNone/>
            </a:pPr>
            <a:r>
              <a:rPr lang="en-GB" sz="2200" b="1" i="1" dirty="0"/>
              <a:t>I’ve got the power in me!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747530"/>
            <a:ext cx="5781261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b="1" dirty="0"/>
              <a:t>When someone’s needing help,</a:t>
            </a:r>
          </a:p>
          <a:p>
            <a:pPr marL="0" indent="0">
              <a:buNone/>
            </a:pPr>
            <a:r>
              <a:rPr lang="en-GB" sz="2200" b="1" dirty="0"/>
              <a:t>And the world just walks on by,</a:t>
            </a:r>
          </a:p>
          <a:p>
            <a:pPr marL="0" indent="0">
              <a:buNone/>
            </a:pPr>
            <a:r>
              <a:rPr lang="en-GB" sz="2200" b="1" dirty="0"/>
              <a:t>I know I can do something about it.</a:t>
            </a:r>
          </a:p>
          <a:p>
            <a:pPr marL="0" indent="0">
              <a:buNone/>
            </a:pPr>
            <a:r>
              <a:rPr lang="en-GB" sz="2200" b="1" dirty="0"/>
              <a:t>I’ll stand up for their rights,</a:t>
            </a:r>
          </a:p>
          <a:p>
            <a:pPr marL="0" indent="0">
              <a:buNone/>
            </a:pPr>
            <a:r>
              <a:rPr lang="en-GB" sz="2200" b="1" dirty="0"/>
              <a:t>My voice will find the words,</a:t>
            </a:r>
          </a:p>
          <a:p>
            <a:pPr marL="0" indent="0">
              <a:buNone/>
            </a:pPr>
            <a:r>
              <a:rPr lang="en-GB" sz="2200" b="1" dirty="0"/>
              <a:t>And I will feel empowered from within.</a:t>
            </a:r>
          </a:p>
          <a:p>
            <a:pPr marL="0" indent="0">
              <a:buNone/>
            </a:pPr>
            <a:r>
              <a:rPr lang="en-GB" sz="2200" b="1" i="1" dirty="0"/>
              <a:t>I’ve got the power in me</a:t>
            </a:r>
          </a:p>
          <a:p>
            <a:pPr marL="0" indent="0">
              <a:buNone/>
            </a:pPr>
            <a:r>
              <a:rPr lang="en-GB" sz="2200" b="1" i="1" dirty="0"/>
              <a:t>You’ve got the power in you.</a:t>
            </a:r>
          </a:p>
          <a:p>
            <a:pPr marL="0" indent="0">
              <a:buNone/>
            </a:pPr>
            <a:r>
              <a:rPr lang="en-GB" sz="2200" b="1" i="1" dirty="0"/>
              <a:t>I’ve got the power, p </a:t>
            </a:r>
            <a:r>
              <a:rPr lang="en-GB" sz="2200" b="1" i="1" dirty="0" err="1"/>
              <a:t>p</a:t>
            </a:r>
            <a:r>
              <a:rPr lang="en-GB" sz="2200" b="1" i="1" dirty="0"/>
              <a:t> power,</a:t>
            </a:r>
          </a:p>
          <a:p>
            <a:pPr marL="0" indent="0">
              <a:buNone/>
            </a:pPr>
            <a:r>
              <a:rPr lang="en-GB" sz="2200" b="1" i="1" dirty="0"/>
              <a:t>got the power in me.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hold me back,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silence my words,</a:t>
            </a:r>
          </a:p>
          <a:p>
            <a:pPr marL="0" indent="0">
              <a:buNone/>
            </a:pPr>
            <a:r>
              <a:rPr lang="en-GB" sz="2200" b="1" i="1" dirty="0"/>
              <a:t>Nobody’s </a:t>
            </a:r>
            <a:r>
              <a:rPr lang="en-GB" sz="2200" b="1" i="1" dirty="0" err="1"/>
              <a:t>gonna</a:t>
            </a:r>
            <a:r>
              <a:rPr lang="en-GB" sz="2200" b="1" i="1" dirty="0"/>
              <a:t> close my mind,</a:t>
            </a:r>
          </a:p>
          <a:p>
            <a:pPr marL="0" indent="0">
              <a:buNone/>
            </a:pPr>
            <a:r>
              <a:rPr lang="en-GB" sz="2200" b="1" i="1" dirty="0"/>
              <a:t>I’ve got the power in me! </a:t>
            </a:r>
          </a:p>
        </p:txBody>
      </p:sp>
    </p:spTree>
    <p:extLst>
      <p:ext uri="{BB962C8B-B14F-4D97-AF65-F5344CB8AC3E}">
        <p14:creationId xmlns:p14="http://schemas.microsoft.com/office/powerpoint/2010/main" val="3909640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631504" y="116632"/>
            <a:ext cx="4388296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When my mind is closing down,</a:t>
            </a:r>
          </a:p>
          <a:p>
            <a:pPr marL="0" indent="0">
              <a:buNone/>
            </a:pPr>
            <a:r>
              <a:rPr lang="en-GB" sz="2000" b="1" dirty="0"/>
              <a:t>And I’m lacking inspiration,</a:t>
            </a:r>
          </a:p>
          <a:p>
            <a:pPr marL="0" indent="0">
              <a:buNone/>
            </a:pPr>
            <a:r>
              <a:rPr lang="en-GB" sz="2000" b="1" dirty="0"/>
              <a:t>I know I can do something about it.</a:t>
            </a:r>
          </a:p>
          <a:p>
            <a:pPr marL="0" indent="0">
              <a:buNone/>
            </a:pPr>
            <a:r>
              <a:rPr lang="en-GB" sz="2000" b="1" dirty="0"/>
              <a:t>No one can stop me learning,</a:t>
            </a:r>
          </a:p>
          <a:p>
            <a:pPr marL="0" indent="0">
              <a:buNone/>
            </a:pPr>
            <a:r>
              <a:rPr lang="en-GB" sz="2000" b="1" dirty="0"/>
              <a:t>Create my dreams and future,</a:t>
            </a:r>
          </a:p>
          <a:p>
            <a:pPr marL="0" indent="0">
              <a:buNone/>
            </a:pPr>
            <a:r>
              <a:rPr lang="en-GB" sz="2000" b="1" dirty="0"/>
              <a:t>And I will feel empowered from within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i="1" dirty="0"/>
              <a:t>I’ve got the power in me, You’ve got the power in you.</a:t>
            </a:r>
          </a:p>
          <a:p>
            <a:pPr marL="0" indent="0">
              <a:buNone/>
            </a:pPr>
            <a:r>
              <a:rPr lang="en-GB" sz="2000" b="1" i="1" dirty="0"/>
              <a:t>I’ve got the power, p </a:t>
            </a:r>
            <a:r>
              <a:rPr lang="en-GB" sz="2000" b="1" i="1" dirty="0" err="1"/>
              <a:t>p</a:t>
            </a:r>
            <a:r>
              <a:rPr lang="en-GB" sz="2000" b="1" i="1" dirty="0"/>
              <a:t> power, got the power in me.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hold me back,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silence my words,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close my mind,</a:t>
            </a:r>
          </a:p>
          <a:p>
            <a:pPr marL="0" indent="0">
              <a:buNone/>
            </a:pPr>
            <a:r>
              <a:rPr lang="en-GB" sz="2000" b="1" i="1" dirty="0"/>
              <a:t>I’ve got the power in me!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6632"/>
            <a:ext cx="5874026" cy="66247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u="sng" dirty="0"/>
              <a:t>Bridge section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We got the power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You got the power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I got the power the power in me! (Repeat)</a:t>
            </a:r>
          </a:p>
          <a:p>
            <a:pPr marL="0" indent="0">
              <a:buNone/>
            </a:pPr>
            <a:r>
              <a:rPr lang="en-GB" sz="2000" b="1" dirty="0"/>
              <a:t>We got the power </a:t>
            </a:r>
            <a:r>
              <a:rPr lang="en-GB" sz="2000" b="1" dirty="0">
                <a:solidFill>
                  <a:srgbClr val="FF0000"/>
                </a:solidFill>
              </a:rPr>
              <a:t>Got the power!</a:t>
            </a:r>
          </a:p>
          <a:p>
            <a:pPr marL="0" indent="0">
              <a:buNone/>
            </a:pPr>
            <a:r>
              <a:rPr lang="en-GB" sz="2000" b="1" dirty="0"/>
              <a:t>You got the power </a:t>
            </a:r>
            <a:r>
              <a:rPr lang="en-GB" sz="2000" b="1" dirty="0">
                <a:solidFill>
                  <a:srgbClr val="FF0000"/>
                </a:solidFill>
              </a:rPr>
              <a:t>Got the power!</a:t>
            </a:r>
          </a:p>
          <a:p>
            <a:pPr marL="0" indent="0">
              <a:buNone/>
            </a:pPr>
            <a:r>
              <a:rPr lang="en-GB" sz="2000" b="1" dirty="0"/>
              <a:t>I got the power, the power in me</a:t>
            </a:r>
            <a:r>
              <a:rPr lang="en-GB" sz="2000" b="1" dirty="0">
                <a:solidFill>
                  <a:srgbClr val="FF0000"/>
                </a:solidFill>
              </a:rPr>
              <a:t>  I got the power in me!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I’ve got the power in me, in me.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i="1" dirty="0"/>
              <a:t>I’ve got the power in me, You’ve got the power in you.</a:t>
            </a:r>
          </a:p>
          <a:p>
            <a:pPr marL="0" indent="0">
              <a:buNone/>
            </a:pPr>
            <a:r>
              <a:rPr lang="en-GB" sz="2000" b="1" i="1" dirty="0"/>
              <a:t>I’ve got the power, p </a:t>
            </a:r>
            <a:r>
              <a:rPr lang="en-GB" sz="2000" b="1" i="1" dirty="0" err="1"/>
              <a:t>p</a:t>
            </a:r>
            <a:r>
              <a:rPr lang="en-GB" sz="2000" b="1" i="1" dirty="0"/>
              <a:t> power, got the power in me.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hold me back,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silence my words,</a:t>
            </a:r>
          </a:p>
          <a:p>
            <a:pPr marL="0" indent="0">
              <a:buNone/>
            </a:pPr>
            <a:r>
              <a:rPr lang="en-GB" sz="2000" b="1" i="1" dirty="0"/>
              <a:t>Nobody’s </a:t>
            </a:r>
            <a:r>
              <a:rPr lang="en-GB" sz="2000" b="1" i="1" dirty="0" err="1"/>
              <a:t>gonna</a:t>
            </a:r>
            <a:r>
              <a:rPr lang="en-GB" sz="2000" b="1" i="1" dirty="0"/>
              <a:t> close my mind,</a:t>
            </a:r>
          </a:p>
          <a:p>
            <a:pPr marL="0" indent="0">
              <a:buNone/>
            </a:pPr>
            <a:r>
              <a:rPr lang="en-GB" sz="2000" b="1" i="1" dirty="0"/>
              <a:t>I’ve got the power in me! </a:t>
            </a:r>
          </a:p>
        </p:txBody>
      </p:sp>
    </p:spTree>
    <p:extLst>
      <p:ext uri="{BB962C8B-B14F-4D97-AF65-F5344CB8AC3E}">
        <p14:creationId xmlns:p14="http://schemas.microsoft.com/office/powerpoint/2010/main" val="47998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2963</Words>
  <Application>Microsoft Office PowerPoint</Application>
  <PresentationFormat>Widescreen</PresentationFormat>
  <Paragraphs>191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Arial</vt:lpstr>
      <vt:lpstr>Calibri</vt:lpstr>
      <vt:lpstr>Calibri Light</vt:lpstr>
      <vt:lpstr>open sans</vt:lpstr>
      <vt:lpstr>Office Theme</vt:lpstr>
      <vt:lpstr>Bandstand  June 2022</vt:lpstr>
      <vt:lpstr>Sing From Your Heart</vt:lpstr>
      <vt:lpstr>PowerPoint Presentation</vt:lpstr>
      <vt:lpstr>I’m a Believer</vt:lpstr>
      <vt:lpstr>Ain’t No Mountain</vt:lpstr>
      <vt:lpstr>Waterloo – Mamma Mia</vt:lpstr>
      <vt:lpstr>Rockin’ All Over the World</vt:lpstr>
      <vt:lpstr>Video Killed the Radio Star</vt:lpstr>
      <vt:lpstr>PowerPoint Presentation</vt:lpstr>
      <vt:lpstr>Can’t Stop the Feeling</vt:lpstr>
      <vt:lpstr>PowerPoint Presentation</vt:lpstr>
      <vt:lpstr>PowerPoint Presentation</vt:lpstr>
      <vt:lpstr>PowerPoint Presentation</vt:lpstr>
      <vt:lpstr>The Best Day of my Life</vt:lpstr>
      <vt:lpstr>PowerPoint Presentation</vt:lpstr>
      <vt:lpstr>PowerPoint Presentation</vt:lpstr>
      <vt:lpstr>PowerPoint Presentation</vt:lpstr>
      <vt:lpstr>Power In Me  https://www.youngvoices.co.uk/teacher-centre/resources/lyric-videos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Bandstand  June 2022</dc:title>
  <dc:creator>Chantal Swallow</dc:creator>
  <cp:lastModifiedBy>Chantal Swallow</cp:lastModifiedBy>
  <cp:revision>6</cp:revision>
  <dcterms:created xsi:type="dcterms:W3CDTF">2022-05-16T09:43:41Z</dcterms:created>
  <dcterms:modified xsi:type="dcterms:W3CDTF">2022-05-17T15:08:38Z</dcterms:modified>
</cp:coreProperties>
</file>